
<file path=[Content_Types].xml><?xml version="1.0" encoding="utf-8"?>
<Types xmlns="http://schemas.openxmlformats.org/package/2006/content-types">
  <Default Extension="xml" ContentType="application/xml"/>
  <Default Extension="jpeg" ContentType="image/jpeg"/>
  <Default Extension="jpg" ContentType="image/jpeg"/>
  <Default Extension="rels" ContentType="application/vnd.openxmlformats-package.relationships+xml"/>
  <Default Extension="gif" ContentType="video/unknown"/>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3.xml" ContentType="application/vnd.openxmlformats-officedocument.theme+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4.xml" ContentType="application/vnd.openxmlformats-officedocument.theme+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5.xml" ContentType="application/vnd.openxmlformats-officedocument.theme+xml"/>
  <Override PartName="/ppt/slideLayouts/slideLayout73.xml" ContentType="application/vnd.openxmlformats-officedocument.presentationml.slideLayout+xml"/>
  <Override PartName="/ppt/theme/theme6.xml" ContentType="application/vnd.openxmlformats-officedocument.theme+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theme/theme7.xml" ContentType="application/vnd.openxmlformats-officedocument.theme+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theme/theme8.xml" ContentType="application/vnd.openxmlformats-officedocument.theme+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9.xml" ContentType="application/vnd.openxmlformats-officedocument.theme+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theme/theme10.xml" ContentType="application/vnd.openxmlformats-officedocument.theme+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theme/theme11.xml" ContentType="application/vnd.openxmlformats-officedocument.theme+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media/image22.jpg" ContentType="image/png"/>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45.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media/image42.gif" ContentType="image/gif"/>
  <Override PartName="/ppt/media/image43.gif" ContentType="image/gif"/>
  <Override PartName="/ppt/notesSlides/notesSlide52.xml" ContentType="application/vnd.openxmlformats-officedocument.presentationml.notesSlide+xml"/>
  <Override PartName="/ppt/notesSlides/notesSlide5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4"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729" r:id="rId5"/>
    <p:sldMasterId id="2147483908" r:id="rId6"/>
    <p:sldMasterId id="2147483925" r:id="rId7"/>
    <p:sldMasterId id="2147483950" r:id="rId8"/>
    <p:sldMasterId id="2147483953" r:id="rId9"/>
    <p:sldMasterId id="2147483973" r:id="rId10"/>
    <p:sldMasterId id="2147483975" r:id="rId11"/>
    <p:sldMasterId id="2147483986" r:id="rId12"/>
    <p:sldMasterId id="2147483993" r:id="rId13"/>
    <p:sldMasterId id="2147484004" r:id="rId14"/>
    <p:sldMasterId id="2147484015" r:id="rId15"/>
    <p:sldMasterId id="2147484022" r:id="rId16"/>
  </p:sldMasterIdLst>
  <p:notesMasterIdLst>
    <p:notesMasterId r:id="rId79"/>
  </p:notesMasterIdLst>
  <p:handoutMasterIdLst>
    <p:handoutMasterId r:id="rId80"/>
  </p:handoutMasterIdLst>
  <p:sldIdLst>
    <p:sldId id="330" r:id="rId17"/>
    <p:sldId id="334" r:id="rId18"/>
    <p:sldId id="281" r:id="rId19"/>
    <p:sldId id="336" r:id="rId20"/>
    <p:sldId id="338" r:id="rId21"/>
    <p:sldId id="341" r:id="rId22"/>
    <p:sldId id="342" r:id="rId23"/>
    <p:sldId id="343" r:id="rId24"/>
    <p:sldId id="344" r:id="rId25"/>
    <p:sldId id="282" r:id="rId26"/>
    <p:sldId id="283" r:id="rId27"/>
    <p:sldId id="345" r:id="rId28"/>
    <p:sldId id="284" r:id="rId29"/>
    <p:sldId id="285" r:id="rId30"/>
    <p:sldId id="286" r:id="rId31"/>
    <p:sldId id="287" r:id="rId32"/>
    <p:sldId id="288" r:id="rId33"/>
    <p:sldId id="340"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28" r:id="rId50"/>
    <p:sldId id="305" r:id="rId51"/>
    <p:sldId id="306" r:id="rId52"/>
    <p:sldId id="307" r:id="rId53"/>
    <p:sldId id="329" r:id="rId54"/>
    <p:sldId id="309" r:id="rId55"/>
    <p:sldId id="310" r:id="rId56"/>
    <p:sldId id="346" r:id="rId57"/>
    <p:sldId id="347" r:id="rId58"/>
    <p:sldId id="348" r:id="rId59"/>
    <p:sldId id="311" r:id="rId60"/>
    <p:sldId id="312" r:id="rId61"/>
    <p:sldId id="313" r:id="rId62"/>
    <p:sldId id="349" r:id="rId63"/>
    <p:sldId id="350" r:id="rId64"/>
    <p:sldId id="352" r:id="rId65"/>
    <p:sldId id="314" r:id="rId66"/>
    <p:sldId id="315" r:id="rId67"/>
    <p:sldId id="327" r:id="rId68"/>
    <p:sldId id="317" r:id="rId69"/>
    <p:sldId id="318" r:id="rId70"/>
    <p:sldId id="319" r:id="rId71"/>
    <p:sldId id="320" r:id="rId72"/>
    <p:sldId id="321" r:id="rId73"/>
    <p:sldId id="322" r:id="rId74"/>
    <p:sldId id="323" r:id="rId75"/>
    <p:sldId id="326" r:id="rId76"/>
    <p:sldId id="269" r:id="rId77"/>
    <p:sldId id="351" r:id="rId78"/>
  </p:sldIdLst>
  <p:sldSz cx="9144000" cy="5715000" type="screen16x10"/>
  <p:notesSz cx="6858000" cy="91440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D6A3"/>
    <a:srgbClr val="FF9933"/>
    <a:srgbClr val="1F497D"/>
    <a:srgbClr val="147A5F"/>
    <a:srgbClr val="1DFFC9"/>
    <a:srgbClr val="69FFC6"/>
    <a:srgbClr val="8E3600"/>
    <a:srgbClr val="FF8D69"/>
    <a:srgbClr val="5B2B11"/>
    <a:srgbClr val="E5543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066" autoAdjust="0"/>
    <p:restoredTop sz="58860" autoAdjust="0"/>
  </p:normalViewPr>
  <p:slideViewPr>
    <p:cSldViewPr>
      <p:cViewPr varScale="1">
        <p:scale>
          <a:sx n="79" d="100"/>
          <a:sy n="79" d="100"/>
        </p:scale>
        <p:origin x="-2640" y="-104"/>
      </p:cViewPr>
      <p:guideLst>
        <p:guide orient="horz" pos="120"/>
        <p:guide orient="horz" pos="746"/>
        <p:guide orient="horz" pos="1237"/>
        <p:guide orient="horz" pos="1000"/>
        <p:guide orient="horz" pos="2280"/>
        <p:guide orient="horz" pos="3248"/>
        <p:guide pos="2880"/>
        <p:guide pos="240"/>
        <p:guide pos="460"/>
        <p:guide pos="5520"/>
        <p:guide pos="863"/>
        <p:guide pos="5299"/>
      </p:guideLst>
    </p:cSldViewPr>
  </p:slideViewPr>
  <p:notesTextViewPr>
    <p:cViewPr>
      <p:scale>
        <a:sx n="100" d="100"/>
        <a:sy n="100" d="100"/>
      </p:scale>
      <p:origin x="0" y="0"/>
    </p:cViewPr>
  </p:notesTextViewPr>
  <p:sorterViewPr>
    <p:cViewPr>
      <p:scale>
        <a:sx n="100" d="100"/>
        <a:sy n="100" d="100"/>
      </p:scale>
      <p:origin x="0" y="5280"/>
    </p:cViewPr>
  </p:sorterViewPr>
  <p:notesViewPr>
    <p:cSldViewPr showGuides="1">
      <p:cViewPr varScale="1">
        <p:scale>
          <a:sx n="64" d="100"/>
          <a:sy n="64" d="100"/>
        </p:scale>
        <p:origin x="-2814" y="-12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customXml" Target="../customXml/item4.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slideMaster" Target="slideMasters/slideMaster4.xml"/><Relationship Id="rId9" Type="http://schemas.openxmlformats.org/officeDocument/2006/relationships/slideMaster" Target="slideMasters/slideMaster5.xml"/><Relationship Id="rId10" Type="http://schemas.openxmlformats.org/officeDocument/2006/relationships/slideMaster" Target="slideMasters/slideMaster6.xml"/><Relationship Id="rId11" Type="http://schemas.openxmlformats.org/officeDocument/2006/relationships/slideMaster" Target="slideMasters/slideMaster7.xml"/><Relationship Id="rId12" Type="http://schemas.openxmlformats.org/officeDocument/2006/relationships/slideMaster" Target="slideMasters/slideMaster8.xml"/><Relationship Id="rId13" Type="http://schemas.openxmlformats.org/officeDocument/2006/relationships/slideMaster" Target="slideMasters/slideMaster9.xml"/><Relationship Id="rId14" Type="http://schemas.openxmlformats.org/officeDocument/2006/relationships/slideMaster" Target="slideMasters/slideMaster10.xml"/><Relationship Id="rId15" Type="http://schemas.openxmlformats.org/officeDocument/2006/relationships/slideMaster" Target="slideMasters/slideMaster11.xml"/><Relationship Id="rId16" Type="http://schemas.openxmlformats.org/officeDocument/2006/relationships/slideMaster" Target="slideMasters/slideMaster12.xml"/><Relationship Id="rId17" Type="http://schemas.openxmlformats.org/officeDocument/2006/relationships/slide" Target="slides/slide1.xml"/><Relationship Id="rId18" Type="http://schemas.openxmlformats.org/officeDocument/2006/relationships/slide" Target="slides/slide2.xml"/><Relationship Id="rId19" Type="http://schemas.openxmlformats.org/officeDocument/2006/relationships/slide" Target="slides/slide3.xml"/><Relationship Id="rId30" Type="http://schemas.openxmlformats.org/officeDocument/2006/relationships/slide" Target="slides/slide14.xml"/><Relationship Id="rId31" Type="http://schemas.openxmlformats.org/officeDocument/2006/relationships/slide" Target="slides/slide15.xml"/><Relationship Id="rId32" Type="http://schemas.openxmlformats.org/officeDocument/2006/relationships/slide" Target="slides/slide16.xml"/><Relationship Id="rId33" Type="http://schemas.openxmlformats.org/officeDocument/2006/relationships/slide" Target="slides/slide17.xml"/><Relationship Id="rId34" Type="http://schemas.openxmlformats.org/officeDocument/2006/relationships/slide" Target="slides/slide18.xml"/><Relationship Id="rId35" Type="http://schemas.openxmlformats.org/officeDocument/2006/relationships/slide" Target="slides/slide19.xml"/><Relationship Id="rId36" Type="http://schemas.openxmlformats.org/officeDocument/2006/relationships/slide" Target="slides/slide20.xml"/><Relationship Id="rId37" Type="http://schemas.openxmlformats.org/officeDocument/2006/relationships/slide" Target="slides/slide21.xml"/><Relationship Id="rId38" Type="http://schemas.openxmlformats.org/officeDocument/2006/relationships/slide" Target="slides/slide22.xml"/><Relationship Id="rId39" Type="http://schemas.openxmlformats.org/officeDocument/2006/relationships/slide" Target="slides/slide23.xml"/><Relationship Id="rId50" Type="http://schemas.openxmlformats.org/officeDocument/2006/relationships/slide" Target="slides/slide34.xml"/><Relationship Id="rId51" Type="http://schemas.openxmlformats.org/officeDocument/2006/relationships/slide" Target="slides/slide35.xml"/><Relationship Id="rId52" Type="http://schemas.openxmlformats.org/officeDocument/2006/relationships/slide" Target="slides/slide36.xml"/><Relationship Id="rId53" Type="http://schemas.openxmlformats.org/officeDocument/2006/relationships/slide" Target="slides/slide37.xml"/><Relationship Id="rId54" Type="http://schemas.openxmlformats.org/officeDocument/2006/relationships/slide" Target="slides/slide38.xml"/><Relationship Id="rId55" Type="http://schemas.openxmlformats.org/officeDocument/2006/relationships/slide" Target="slides/slide39.xml"/><Relationship Id="rId56" Type="http://schemas.openxmlformats.org/officeDocument/2006/relationships/slide" Target="slides/slide40.xml"/><Relationship Id="rId57" Type="http://schemas.openxmlformats.org/officeDocument/2006/relationships/slide" Target="slides/slide41.xml"/><Relationship Id="rId58" Type="http://schemas.openxmlformats.org/officeDocument/2006/relationships/slide" Target="slides/slide42.xml"/><Relationship Id="rId59" Type="http://schemas.openxmlformats.org/officeDocument/2006/relationships/slide" Target="slides/slide43.xml"/><Relationship Id="rId70" Type="http://schemas.openxmlformats.org/officeDocument/2006/relationships/slide" Target="slides/slide54.xml"/><Relationship Id="rId71" Type="http://schemas.openxmlformats.org/officeDocument/2006/relationships/slide" Target="slides/slide55.xml"/><Relationship Id="rId72" Type="http://schemas.openxmlformats.org/officeDocument/2006/relationships/slide" Target="slides/slide56.xml"/><Relationship Id="rId73" Type="http://schemas.openxmlformats.org/officeDocument/2006/relationships/slide" Target="slides/slide57.xml"/><Relationship Id="rId74" Type="http://schemas.openxmlformats.org/officeDocument/2006/relationships/slide" Target="slides/slide58.xml"/><Relationship Id="rId75" Type="http://schemas.openxmlformats.org/officeDocument/2006/relationships/slide" Target="slides/slide59.xml"/><Relationship Id="rId76" Type="http://schemas.openxmlformats.org/officeDocument/2006/relationships/slide" Target="slides/slide60.xml"/><Relationship Id="rId77" Type="http://schemas.openxmlformats.org/officeDocument/2006/relationships/slide" Target="slides/slide61.xml"/><Relationship Id="rId78" Type="http://schemas.openxmlformats.org/officeDocument/2006/relationships/slide" Target="slides/slide62.xml"/><Relationship Id="rId79" Type="http://schemas.openxmlformats.org/officeDocument/2006/relationships/notesMaster" Target="notesMasters/notesMaster1.xml"/><Relationship Id="rId20" Type="http://schemas.openxmlformats.org/officeDocument/2006/relationships/slide" Target="slides/slide4.xml"/><Relationship Id="rId21" Type="http://schemas.openxmlformats.org/officeDocument/2006/relationships/slide" Target="slides/slide5.xml"/><Relationship Id="rId22" Type="http://schemas.openxmlformats.org/officeDocument/2006/relationships/slide" Target="slides/slide6.xml"/><Relationship Id="rId23" Type="http://schemas.openxmlformats.org/officeDocument/2006/relationships/slide" Target="slides/slide7.xml"/><Relationship Id="rId24" Type="http://schemas.openxmlformats.org/officeDocument/2006/relationships/slide" Target="slides/slide8.xml"/><Relationship Id="rId25" Type="http://schemas.openxmlformats.org/officeDocument/2006/relationships/slide" Target="slides/slide9.xml"/><Relationship Id="rId26" Type="http://schemas.openxmlformats.org/officeDocument/2006/relationships/slide" Target="slides/slide10.xml"/><Relationship Id="rId27" Type="http://schemas.openxmlformats.org/officeDocument/2006/relationships/slide" Target="slides/slide11.xml"/><Relationship Id="rId28" Type="http://schemas.openxmlformats.org/officeDocument/2006/relationships/slide" Target="slides/slide12.xml"/><Relationship Id="rId29" Type="http://schemas.openxmlformats.org/officeDocument/2006/relationships/slide" Target="slides/slide13.xml"/><Relationship Id="rId40" Type="http://schemas.openxmlformats.org/officeDocument/2006/relationships/slide" Target="slides/slide24.xml"/><Relationship Id="rId41" Type="http://schemas.openxmlformats.org/officeDocument/2006/relationships/slide" Target="slides/slide25.xml"/><Relationship Id="rId42" Type="http://schemas.openxmlformats.org/officeDocument/2006/relationships/slide" Target="slides/slide26.xml"/><Relationship Id="rId43" Type="http://schemas.openxmlformats.org/officeDocument/2006/relationships/slide" Target="slides/slide27.xml"/><Relationship Id="rId44" Type="http://schemas.openxmlformats.org/officeDocument/2006/relationships/slide" Target="slides/slide28.xml"/><Relationship Id="rId45" Type="http://schemas.openxmlformats.org/officeDocument/2006/relationships/slide" Target="slides/slide29.xml"/><Relationship Id="rId46" Type="http://schemas.openxmlformats.org/officeDocument/2006/relationships/slide" Target="slides/slide30.xml"/><Relationship Id="rId47" Type="http://schemas.openxmlformats.org/officeDocument/2006/relationships/slide" Target="slides/slide31.xml"/><Relationship Id="rId48" Type="http://schemas.openxmlformats.org/officeDocument/2006/relationships/slide" Target="slides/slide32.xml"/><Relationship Id="rId49" Type="http://schemas.openxmlformats.org/officeDocument/2006/relationships/slide" Target="slides/slide33.xml"/><Relationship Id="rId60" Type="http://schemas.openxmlformats.org/officeDocument/2006/relationships/slide" Target="slides/slide44.xml"/><Relationship Id="rId61" Type="http://schemas.openxmlformats.org/officeDocument/2006/relationships/slide" Target="slides/slide45.xml"/><Relationship Id="rId62" Type="http://schemas.openxmlformats.org/officeDocument/2006/relationships/slide" Target="slides/slide46.xml"/><Relationship Id="rId63" Type="http://schemas.openxmlformats.org/officeDocument/2006/relationships/slide" Target="slides/slide47.xml"/><Relationship Id="rId64" Type="http://schemas.openxmlformats.org/officeDocument/2006/relationships/slide" Target="slides/slide48.xml"/><Relationship Id="rId65" Type="http://schemas.openxmlformats.org/officeDocument/2006/relationships/slide" Target="slides/slide49.xml"/><Relationship Id="rId66" Type="http://schemas.openxmlformats.org/officeDocument/2006/relationships/slide" Target="slides/slide50.xml"/><Relationship Id="rId67" Type="http://schemas.openxmlformats.org/officeDocument/2006/relationships/slide" Target="slides/slide51.xml"/><Relationship Id="rId68" Type="http://schemas.openxmlformats.org/officeDocument/2006/relationships/slide" Target="slides/slide52.xml"/><Relationship Id="rId69" Type="http://schemas.openxmlformats.org/officeDocument/2006/relationships/slide" Target="slides/slide53.xml"/><Relationship Id="rId80" Type="http://schemas.openxmlformats.org/officeDocument/2006/relationships/handoutMaster" Target="handoutMasters/handoutMaster1.xml"/><Relationship Id="rId81" Type="http://schemas.openxmlformats.org/officeDocument/2006/relationships/printerSettings" Target="printerSettings/printerSettings1.bin"/><Relationship Id="rId82" Type="http://schemas.openxmlformats.org/officeDocument/2006/relationships/commentAuthors" Target="commentAuthors.xml"/><Relationship Id="rId83" Type="http://schemas.openxmlformats.org/officeDocument/2006/relationships/presProps" Target="presProps.xml"/><Relationship Id="rId84" Type="http://schemas.openxmlformats.org/officeDocument/2006/relationships/viewProps" Target="viewProps.xml"/><Relationship Id="rId85" Type="http://schemas.openxmlformats.org/officeDocument/2006/relationships/theme" Target="theme/theme1.xml"/><Relationship Id="rId86"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3_5">
  <dgm:title val=""/>
  <dgm:desc val=""/>
  <dgm:catLst>
    <dgm:cat type="accent3" pri="11500"/>
  </dgm:catLst>
  <dgm:styleLbl name="node0">
    <dgm:fillClrLst meth="cycle">
      <a:schemeClr val="accent3">
        <a:alpha val="80000"/>
      </a:schemeClr>
    </dgm:fillClrLst>
    <dgm:linClrLst meth="repeat">
      <a:schemeClr val="lt1"/>
    </dgm:linClrLst>
    <dgm:effectClrLst/>
    <dgm:txLinClrLst/>
    <dgm:txFillClrLst/>
    <dgm:txEffectClrLst/>
  </dgm:styleLbl>
  <dgm:styleLbl name="node1">
    <dgm:fillClrLst>
      <a:schemeClr val="accent3">
        <a:alpha val="90000"/>
      </a:schemeClr>
      <a:schemeClr val="accent3">
        <a:alpha val="50000"/>
      </a:schemeClr>
    </dgm:fillClrLst>
    <dgm:linClrLst meth="repeat">
      <a:schemeClr val="lt1"/>
    </dgm:linClrLst>
    <dgm:effectClrLst/>
    <dgm:txLinClrLst/>
    <dgm:txFillClrLst/>
    <dgm:txEffectClrLst/>
  </dgm:styleLbl>
  <dgm:styleLbl name="alignNode1">
    <dgm:fillClrLst>
      <a:schemeClr val="accent3">
        <a:alpha val="90000"/>
      </a:schemeClr>
      <a:schemeClr val="accent3">
        <a:alpha val="50000"/>
      </a:schemeClr>
    </dgm:fillClrLst>
    <dgm:linClrLst>
      <a:schemeClr val="accent3">
        <a:alpha val="90000"/>
      </a:schemeClr>
      <a:schemeClr val="accent3">
        <a:alpha val="50000"/>
      </a:schemeClr>
    </dgm:linClrLst>
    <dgm:effectClrLst/>
    <dgm:txLinClrLst/>
    <dgm:txFillClrLst/>
    <dgm:txEffectClrLst/>
  </dgm:styleLbl>
  <dgm:styleLbl name="lnNode1">
    <dgm:fillClrLst>
      <a:schemeClr val="accent3">
        <a:shade val="90000"/>
      </a:schemeClr>
      <a:schemeClr val="accent3">
        <a:alpha val="50000"/>
        <a:tint val="5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alpha val="80000"/>
      </a:schemeClr>
    </dgm:fillClrLst>
    <dgm:linClrLst meth="repeat">
      <a:schemeClr val="lt1"/>
    </dgm:linClrLst>
    <dgm:effectClrLst/>
    <dgm:txLinClrLst/>
    <dgm:txFillClrLst/>
    <dgm:txEffectClrLst/>
  </dgm:styleLbl>
  <dgm:styleLbl name="node2">
    <dgm:fillClrLst>
      <a:schemeClr val="accent3">
        <a:alpha val="70000"/>
      </a:schemeClr>
    </dgm:fillClrLst>
    <dgm:linClrLst meth="repeat">
      <a:schemeClr val="lt1"/>
    </dgm:linClrLst>
    <dgm:effectClrLst/>
    <dgm:txLinClrLst/>
    <dgm:txFillClrLst/>
    <dgm:txEffectClrLst/>
  </dgm:styleLbl>
  <dgm:styleLbl name="node3">
    <dgm:fillClrLst>
      <a:schemeClr val="accent3">
        <a:alpha val="50000"/>
      </a:schemeClr>
    </dgm:fillClrLst>
    <dgm:linClrLst meth="repeat">
      <a:schemeClr val="lt1"/>
    </dgm:linClrLst>
    <dgm:effectClrLst/>
    <dgm:txLinClrLst/>
    <dgm:txFillClrLst/>
    <dgm:txEffectClrLst/>
  </dgm:styleLbl>
  <dgm:styleLbl name="node4">
    <dgm:fillClrLst>
      <a:schemeClr val="accent3">
        <a:alpha val="30000"/>
      </a:schemeClr>
    </dgm:fillClrLst>
    <dgm:linClrLst meth="repeat">
      <a:schemeClr val="lt1"/>
    </dgm:linClrLst>
    <dgm:effectClrLst/>
    <dgm:txLinClrLst/>
    <dgm:txFillClrLst/>
    <dgm:txEffectClrLst/>
  </dgm:styleLbl>
  <dgm:styleLbl name="fgImgPlace1">
    <dgm:fillClrLst>
      <a:schemeClr val="accent3">
        <a:tint val="50000"/>
        <a:alpha val="90000"/>
      </a:schemeClr>
      <a:schemeClr val="accent3">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fg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bg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sibTrans1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alpha val="90000"/>
      </a:schemeClr>
    </dgm:fillClrLst>
    <dgm:linClrLst meth="repeat">
      <a:schemeClr val="lt1"/>
    </dgm:linClrLst>
    <dgm:effectClrLst/>
    <dgm:txLinClrLst/>
    <dgm:txFillClrLst/>
    <dgm:txEffectClrLst/>
  </dgm:styleLbl>
  <dgm:styleLbl name="asst1">
    <dgm:fillClrLst meth="repeat">
      <a:schemeClr val="accent3">
        <a:alpha val="90000"/>
      </a:schemeClr>
    </dgm:fillClrLst>
    <dgm:linClrLst meth="repeat">
      <a:schemeClr val="lt1"/>
    </dgm:linClrLst>
    <dgm:effectClrLst/>
    <dgm:txLinClrLst/>
    <dgm:txFillClrLst/>
    <dgm:txEffectClrLst/>
  </dgm:styleLbl>
  <dgm:styleLbl name="asst2">
    <dgm:fillClrLst>
      <a:schemeClr val="accent3">
        <a:alpha val="90000"/>
      </a:schemeClr>
    </dgm:fillClrLst>
    <dgm:linClrLst meth="repeat">
      <a:schemeClr val="lt1"/>
    </dgm:linClrLst>
    <dgm:effectClrLst/>
    <dgm:txLinClrLst/>
    <dgm:txFillClrLst/>
    <dgm:txEffectClrLst/>
  </dgm:styleLbl>
  <dgm:styleLbl name="asst3">
    <dgm:fillClrLst>
      <a:schemeClr val="accent3">
        <a:alpha val="70000"/>
      </a:schemeClr>
    </dgm:fillClrLst>
    <dgm:linClrLst meth="repeat">
      <a:schemeClr val="lt1"/>
    </dgm:linClrLst>
    <dgm:effectClrLst/>
    <dgm:txLinClrLst/>
    <dgm:txFillClrLst/>
    <dgm:txEffectClrLst/>
  </dgm:styleLbl>
  <dgm:styleLbl name="asst4">
    <dgm:fillClrLst>
      <a:schemeClr val="accent3">
        <a:alpha val="50000"/>
      </a:schemeClr>
    </dgm:fillClrLst>
    <dgm:linClrLst meth="repeat">
      <a:schemeClr val="lt1"/>
    </dgm:linClrLst>
    <dgm:effectClrLst/>
    <dgm:txLinClrLst/>
    <dgm:txFillClrLst/>
    <dgm:txEffectClrLst/>
  </dgm:styleLbl>
  <dgm:styleLbl name="parChTrans2D1">
    <dgm:fillClrLst meth="repeat">
      <a:schemeClr val="accent3">
        <a:shade val="8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3">
        <a:alpha val="90000"/>
      </a:schemeClr>
      <a:schemeClr val="accent3">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a:schemeClr val="accent3">
        <a:alpha val="90000"/>
        <a:tint val="40000"/>
      </a:schemeClr>
      <a:schemeClr val="accent3">
        <a:alpha val="5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3_3">
  <dgm:title val=""/>
  <dgm:desc val=""/>
  <dgm:catLst>
    <dgm:cat type="accent3" pri="11300"/>
  </dgm:catLst>
  <dgm:styleLbl name="node0">
    <dgm:fillClrLst meth="repeat">
      <a:schemeClr val="accent3">
        <a:shade val="80000"/>
      </a:schemeClr>
    </dgm:fillClrLst>
    <dgm:linClrLst meth="repeat">
      <a:schemeClr val="lt1"/>
    </dgm:linClrLst>
    <dgm:effectClrLst/>
    <dgm:txLinClrLst/>
    <dgm:txFillClrLst/>
    <dgm:txEffectClrLst/>
  </dgm:styleLbl>
  <dgm:styleLbl name="node1">
    <dgm:fillClrLst>
      <a:schemeClr val="accent3">
        <a:shade val="80000"/>
      </a:schemeClr>
      <a:schemeClr val="accent3">
        <a:tint val="70000"/>
      </a:schemeClr>
    </dgm:fillClrLst>
    <dgm:linClrLst meth="repeat">
      <a:schemeClr val="lt1"/>
    </dgm:linClrLst>
    <dgm:effectClrLst/>
    <dgm:txLinClrLst/>
    <dgm:txFillClrLst/>
    <dgm:txEffectClrLst/>
  </dgm:styleLbl>
  <dgm:styleLbl name="alignNode1">
    <dgm:fillClrLst>
      <a:schemeClr val="accent3">
        <a:shade val="80000"/>
      </a:schemeClr>
      <a:schemeClr val="accent3">
        <a:tint val="70000"/>
      </a:schemeClr>
    </dgm:fillClrLst>
    <dgm:linClrLst>
      <a:schemeClr val="accent3">
        <a:shade val="80000"/>
      </a:schemeClr>
      <a:schemeClr val="accent3">
        <a:tint val="70000"/>
      </a:schemeClr>
    </dgm:linClrLst>
    <dgm:effectClrLst/>
    <dgm:txLinClrLst/>
    <dgm:txFillClrLst/>
    <dgm:txEffectClrLst/>
  </dgm:styleLbl>
  <dgm:styleLbl name="lnNode1">
    <dgm:fillClrLst>
      <a:schemeClr val="accent3">
        <a:shade val="80000"/>
      </a:schemeClr>
      <a:schemeClr val="accent3">
        <a:tint val="7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tint val="70000"/>
        <a:alpha val="50000"/>
      </a:schemeClr>
    </dgm:fillClrLst>
    <dgm:linClrLst meth="repeat">
      <a:schemeClr val="lt1"/>
    </dgm:linClrLst>
    <dgm:effectClrLst/>
    <dgm:txLinClrLst/>
    <dgm:txFillClrLst/>
    <dgm:txEffectClrLst/>
  </dgm:styleLbl>
  <dgm:styleLbl name="node2">
    <dgm:fillClrLst>
      <a:schemeClr val="accent3">
        <a:tint val="99000"/>
      </a:schemeClr>
    </dgm:fillClrLst>
    <dgm:linClrLst meth="repeat">
      <a:schemeClr val="lt1"/>
    </dgm:linClrLst>
    <dgm:effectClrLst/>
    <dgm:txLinClrLst/>
    <dgm:txFillClrLst/>
    <dgm:txEffectClrLst/>
  </dgm:styleLbl>
  <dgm:styleLbl name="node3">
    <dgm:fillClrLst>
      <a:schemeClr val="accent3">
        <a:tint val="80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dgm:txEffectClrLst/>
  </dgm:styleLbl>
  <dgm:styleLbl name="f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b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sibTrans1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9000"/>
      </a:schemeClr>
    </dgm:fillClrLst>
    <dgm:linClrLst meth="repeat">
      <a:schemeClr val="lt1"/>
    </dgm:linClrLst>
    <dgm:effectClrLst/>
    <dgm:txLinClrLst/>
    <dgm:txFillClrLst/>
    <dgm:txEffectClrLst/>
  </dgm:styleLbl>
  <dgm:styleLbl name="asst3">
    <dgm:fillClrLst>
      <a:schemeClr val="accent3">
        <a:tint val="80000"/>
      </a:schemeClr>
    </dgm:fillClrLst>
    <dgm:linClrLst meth="repeat">
      <a:schemeClr val="lt1"/>
    </dgm:linClrLst>
    <dgm:effectClrLst/>
    <dgm:txLinClrLst/>
    <dgm:txFillClrLst/>
    <dgm:txEffectClrLst/>
  </dgm:styleLbl>
  <dgm:styleLbl name="asst4">
    <dgm:fillClrLst>
      <a:schemeClr val="accent3">
        <a:tint val="7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lt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9000"/>
      </a:schemeClr>
    </dgm:fillClrLst>
    <dgm:linClrLst meth="repeat">
      <a:schemeClr val="accent3">
        <a:tint val="99000"/>
      </a:schemeClr>
    </dgm:linClrLst>
    <dgm:effectClrLst/>
    <dgm:txLinClrLst/>
    <dgm:txFillClrLst meth="repeat">
      <a:schemeClr val="tx1"/>
    </dgm:txFillClrLst>
    <dgm:txEffectClrLst/>
  </dgm:styleLbl>
  <dgm:styleLbl name="parChTrans1D3">
    <dgm:fillClrLst meth="repeat">
      <a:schemeClr val="accent3">
        <a:tint val="80000"/>
      </a:schemeClr>
    </dgm:fillClrLst>
    <dgm:linClrLst meth="repeat">
      <a:schemeClr val="accent3">
        <a:tint val="80000"/>
      </a:schemeClr>
    </dgm:linClrLst>
    <dgm:effectClrLst/>
    <dgm:txLinClrLst/>
    <dgm:txFillClrLst meth="repeat">
      <a:schemeClr val="tx1"/>
    </dgm:txFillClrLst>
    <dgm:txEffectClrLst/>
  </dgm:styleLbl>
  <dgm:styleLbl name="parChTrans1D4">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0839E01-B528-4E49-A8D2-6AEF4D276C02}" type="doc">
      <dgm:prSet loTypeId="urn:microsoft.com/office/officeart/2005/8/layout/hProcess9" loCatId="" qsTypeId="urn:microsoft.com/office/officeart/2005/8/quickstyle/simple4" qsCatId="simple" csTypeId="urn:microsoft.com/office/officeart/2005/8/colors/accent1_2" csCatId="accent1" phldr="1"/>
      <dgm:spPr/>
      <dgm:t>
        <a:bodyPr/>
        <a:lstStyle/>
        <a:p>
          <a:endParaRPr lang="en-US"/>
        </a:p>
      </dgm:t>
    </dgm:pt>
    <dgm:pt modelId="{2FA2FD22-3F64-A446-8B74-FF0C6028F7C3}">
      <dgm:prSet phldrT="[Text]"/>
      <dgm:spPr/>
      <dgm:t>
        <a:bodyPr/>
        <a:lstStyle/>
        <a:p>
          <a:r>
            <a:rPr lang="en-US" dirty="0" smtClean="0">
              <a:solidFill>
                <a:schemeClr val="bg2"/>
              </a:solidFill>
            </a:rPr>
            <a:t>HTML5 Concepts</a:t>
          </a:r>
          <a:endParaRPr lang="en-US" dirty="0">
            <a:solidFill>
              <a:schemeClr val="bg2"/>
            </a:solidFill>
          </a:endParaRPr>
        </a:p>
      </dgm:t>
    </dgm:pt>
    <dgm:pt modelId="{B97145C0-7682-9D40-B0CF-E41DB3732166}" type="parTrans" cxnId="{4116EA73-1EC6-0446-B575-2C1CB92A6125}">
      <dgm:prSet/>
      <dgm:spPr/>
      <dgm:t>
        <a:bodyPr/>
        <a:lstStyle/>
        <a:p>
          <a:endParaRPr lang="en-US">
            <a:solidFill>
              <a:schemeClr val="bg2"/>
            </a:solidFill>
          </a:endParaRPr>
        </a:p>
      </dgm:t>
    </dgm:pt>
    <dgm:pt modelId="{916069DA-2407-AF40-8CDC-E44221DEFBA7}" type="sibTrans" cxnId="{4116EA73-1EC6-0446-B575-2C1CB92A6125}">
      <dgm:prSet/>
      <dgm:spPr/>
      <dgm:t>
        <a:bodyPr/>
        <a:lstStyle/>
        <a:p>
          <a:endParaRPr lang="en-US">
            <a:solidFill>
              <a:schemeClr val="bg2"/>
            </a:solidFill>
          </a:endParaRPr>
        </a:p>
      </dgm:t>
    </dgm:pt>
    <dgm:pt modelId="{E230B1B3-045F-ED43-9800-294573285064}">
      <dgm:prSet phldrT="[Text]"/>
      <dgm:spPr/>
      <dgm:t>
        <a:bodyPr/>
        <a:lstStyle/>
        <a:p>
          <a:r>
            <a:rPr lang="en-US" dirty="0" smtClean="0">
              <a:solidFill>
                <a:schemeClr val="bg2"/>
              </a:solidFill>
            </a:rPr>
            <a:t>CSS3 Concepts</a:t>
          </a:r>
          <a:endParaRPr lang="en-US" dirty="0">
            <a:solidFill>
              <a:schemeClr val="bg2"/>
            </a:solidFill>
          </a:endParaRPr>
        </a:p>
      </dgm:t>
    </dgm:pt>
    <dgm:pt modelId="{2FA956F5-C249-FB42-BFEC-BB0C78ECC8A5}" type="parTrans" cxnId="{C7CD9E93-2363-6348-A0A8-7FB82306665C}">
      <dgm:prSet/>
      <dgm:spPr/>
      <dgm:t>
        <a:bodyPr/>
        <a:lstStyle/>
        <a:p>
          <a:endParaRPr lang="en-US">
            <a:solidFill>
              <a:schemeClr val="bg2"/>
            </a:solidFill>
          </a:endParaRPr>
        </a:p>
      </dgm:t>
    </dgm:pt>
    <dgm:pt modelId="{4C510007-63F1-E64F-BEB4-A9E3641493B6}" type="sibTrans" cxnId="{C7CD9E93-2363-6348-A0A8-7FB82306665C}">
      <dgm:prSet/>
      <dgm:spPr/>
      <dgm:t>
        <a:bodyPr/>
        <a:lstStyle/>
        <a:p>
          <a:endParaRPr lang="en-US">
            <a:solidFill>
              <a:schemeClr val="bg2"/>
            </a:solidFill>
          </a:endParaRPr>
        </a:p>
      </dgm:t>
    </dgm:pt>
    <dgm:pt modelId="{A076434F-0147-2D4F-837A-5BA2FD453940}">
      <dgm:prSet phldrT="[Text]"/>
      <dgm:spPr/>
      <dgm:t>
        <a:bodyPr/>
        <a:lstStyle/>
        <a:p>
          <a:r>
            <a:rPr lang="en-US" dirty="0" smtClean="0">
              <a:solidFill>
                <a:schemeClr val="bg2"/>
              </a:solidFill>
            </a:rPr>
            <a:t>JavaScript Concepts</a:t>
          </a:r>
          <a:endParaRPr lang="en-US" dirty="0">
            <a:solidFill>
              <a:schemeClr val="bg2"/>
            </a:solidFill>
          </a:endParaRPr>
        </a:p>
      </dgm:t>
    </dgm:pt>
    <dgm:pt modelId="{52DC2B28-AF53-D341-A10E-CC5F4A33D79C}" type="parTrans" cxnId="{6E27153A-EAE1-7A4D-A1DD-C6EC9470D9B8}">
      <dgm:prSet/>
      <dgm:spPr/>
      <dgm:t>
        <a:bodyPr/>
        <a:lstStyle/>
        <a:p>
          <a:endParaRPr lang="en-US">
            <a:solidFill>
              <a:schemeClr val="bg2"/>
            </a:solidFill>
          </a:endParaRPr>
        </a:p>
      </dgm:t>
    </dgm:pt>
    <dgm:pt modelId="{AEDC4CCB-434C-9C44-BC7C-92C2E27A119D}" type="sibTrans" cxnId="{6E27153A-EAE1-7A4D-A1DD-C6EC9470D9B8}">
      <dgm:prSet/>
      <dgm:spPr/>
      <dgm:t>
        <a:bodyPr/>
        <a:lstStyle/>
        <a:p>
          <a:endParaRPr lang="en-US">
            <a:solidFill>
              <a:schemeClr val="bg2"/>
            </a:solidFill>
          </a:endParaRPr>
        </a:p>
      </dgm:t>
    </dgm:pt>
    <dgm:pt modelId="{DF3E63A4-6E6A-DC4C-A931-4C055986E30F}">
      <dgm:prSet phldrT="[Text]"/>
      <dgm:spPr/>
      <dgm:t>
        <a:bodyPr/>
        <a:lstStyle/>
        <a:p>
          <a:r>
            <a:rPr lang="en-US" dirty="0" smtClean="0">
              <a:solidFill>
                <a:schemeClr val="bg2"/>
              </a:solidFill>
            </a:rPr>
            <a:t>HTML5 Bleeding Edge Goodness</a:t>
          </a:r>
          <a:endParaRPr lang="en-US" dirty="0">
            <a:solidFill>
              <a:schemeClr val="bg2"/>
            </a:solidFill>
          </a:endParaRPr>
        </a:p>
      </dgm:t>
    </dgm:pt>
    <dgm:pt modelId="{2CB72B1D-C98A-DE41-9C43-94EC1C1E2248}" type="parTrans" cxnId="{BDFEE63C-C736-F241-9469-8267A6721C09}">
      <dgm:prSet/>
      <dgm:spPr/>
      <dgm:t>
        <a:bodyPr/>
        <a:lstStyle/>
        <a:p>
          <a:endParaRPr lang="en-US">
            <a:solidFill>
              <a:schemeClr val="bg2"/>
            </a:solidFill>
          </a:endParaRPr>
        </a:p>
      </dgm:t>
    </dgm:pt>
    <dgm:pt modelId="{74FD50D6-CA68-9B4B-B79F-83FD321FDD97}" type="sibTrans" cxnId="{BDFEE63C-C736-F241-9469-8267A6721C09}">
      <dgm:prSet/>
      <dgm:spPr/>
      <dgm:t>
        <a:bodyPr/>
        <a:lstStyle/>
        <a:p>
          <a:endParaRPr lang="en-US">
            <a:solidFill>
              <a:schemeClr val="bg2"/>
            </a:solidFill>
          </a:endParaRPr>
        </a:p>
      </dgm:t>
    </dgm:pt>
    <dgm:pt modelId="{C1C27733-19C7-1C4A-B2BE-9DA0576F8F1F}" type="pres">
      <dgm:prSet presAssocID="{00839E01-B528-4E49-A8D2-6AEF4D276C02}" presName="CompostProcess" presStyleCnt="0">
        <dgm:presLayoutVars>
          <dgm:dir/>
          <dgm:resizeHandles val="exact"/>
        </dgm:presLayoutVars>
      </dgm:prSet>
      <dgm:spPr/>
      <dgm:t>
        <a:bodyPr/>
        <a:lstStyle/>
        <a:p>
          <a:endParaRPr lang="en-US"/>
        </a:p>
      </dgm:t>
    </dgm:pt>
    <dgm:pt modelId="{DA39C1EE-7878-D543-A706-E5B9C60AF142}" type="pres">
      <dgm:prSet presAssocID="{00839E01-B528-4E49-A8D2-6AEF4D276C02}" presName="arrow" presStyleLbl="bgShp" presStyleIdx="0" presStyleCnt="1" custScaleX="117647"/>
      <dgm:spPr/>
    </dgm:pt>
    <dgm:pt modelId="{DA97AD17-A055-8E49-AB20-2C0A9DEEC303}" type="pres">
      <dgm:prSet presAssocID="{00839E01-B528-4E49-A8D2-6AEF4D276C02}" presName="linearProcess" presStyleCnt="0"/>
      <dgm:spPr/>
    </dgm:pt>
    <dgm:pt modelId="{6381F55F-D9F4-5348-996A-99EABC9EA840}" type="pres">
      <dgm:prSet presAssocID="{2FA2FD22-3F64-A446-8B74-FF0C6028F7C3}" presName="textNode" presStyleLbl="node1" presStyleIdx="0" presStyleCnt="4" custScaleX="62412" custScaleY="85312" custLinFactNeighborX="0">
        <dgm:presLayoutVars>
          <dgm:bulletEnabled val="1"/>
        </dgm:presLayoutVars>
      </dgm:prSet>
      <dgm:spPr/>
      <dgm:t>
        <a:bodyPr/>
        <a:lstStyle/>
        <a:p>
          <a:endParaRPr lang="en-US"/>
        </a:p>
      </dgm:t>
    </dgm:pt>
    <dgm:pt modelId="{761A5A70-FB89-A94C-884D-733EB0BFA233}" type="pres">
      <dgm:prSet presAssocID="{916069DA-2407-AF40-8CDC-E44221DEFBA7}" presName="sibTrans" presStyleCnt="0"/>
      <dgm:spPr/>
    </dgm:pt>
    <dgm:pt modelId="{53F4B8B5-8517-D041-BF63-3E71BA652773}" type="pres">
      <dgm:prSet presAssocID="{E230B1B3-045F-ED43-9800-294573285064}" presName="textNode" presStyleLbl="node1" presStyleIdx="1" presStyleCnt="4" custScaleX="62412" custScaleY="85312">
        <dgm:presLayoutVars>
          <dgm:bulletEnabled val="1"/>
        </dgm:presLayoutVars>
      </dgm:prSet>
      <dgm:spPr/>
      <dgm:t>
        <a:bodyPr/>
        <a:lstStyle/>
        <a:p>
          <a:endParaRPr lang="en-US"/>
        </a:p>
      </dgm:t>
    </dgm:pt>
    <dgm:pt modelId="{4BAADCD0-40E6-1647-A23A-B554D482C539}" type="pres">
      <dgm:prSet presAssocID="{4C510007-63F1-E64F-BEB4-A9E3641493B6}" presName="sibTrans" presStyleCnt="0"/>
      <dgm:spPr/>
    </dgm:pt>
    <dgm:pt modelId="{893FB1B7-B872-1A46-964F-57340001E0C1}" type="pres">
      <dgm:prSet presAssocID="{A076434F-0147-2D4F-837A-5BA2FD453940}" presName="textNode" presStyleLbl="node1" presStyleIdx="2" presStyleCnt="4" custScaleX="62412" custScaleY="85312">
        <dgm:presLayoutVars>
          <dgm:bulletEnabled val="1"/>
        </dgm:presLayoutVars>
      </dgm:prSet>
      <dgm:spPr/>
      <dgm:t>
        <a:bodyPr/>
        <a:lstStyle/>
        <a:p>
          <a:endParaRPr lang="en-US"/>
        </a:p>
      </dgm:t>
    </dgm:pt>
    <dgm:pt modelId="{8C86FF31-C0DA-5048-875A-FF675982F667}" type="pres">
      <dgm:prSet presAssocID="{AEDC4CCB-434C-9C44-BC7C-92C2E27A119D}" presName="sibTrans" presStyleCnt="0"/>
      <dgm:spPr/>
    </dgm:pt>
    <dgm:pt modelId="{AEA1221E-ADFC-9B4E-BF36-668035B4EA99}" type="pres">
      <dgm:prSet presAssocID="{DF3E63A4-6E6A-DC4C-A931-4C055986E30F}" presName="textNode" presStyleLbl="node1" presStyleIdx="3" presStyleCnt="4" custScaleX="62412" custScaleY="85312">
        <dgm:presLayoutVars>
          <dgm:bulletEnabled val="1"/>
        </dgm:presLayoutVars>
      </dgm:prSet>
      <dgm:spPr/>
      <dgm:t>
        <a:bodyPr/>
        <a:lstStyle/>
        <a:p>
          <a:endParaRPr lang="en-US"/>
        </a:p>
      </dgm:t>
    </dgm:pt>
  </dgm:ptLst>
  <dgm:cxnLst>
    <dgm:cxn modelId="{6513D37F-2C10-6941-91A1-989535836B96}" type="presOf" srcId="{A076434F-0147-2D4F-837A-5BA2FD453940}" destId="{893FB1B7-B872-1A46-964F-57340001E0C1}" srcOrd="0" destOrd="0" presId="urn:microsoft.com/office/officeart/2005/8/layout/hProcess9"/>
    <dgm:cxn modelId="{C7CD9E93-2363-6348-A0A8-7FB82306665C}" srcId="{00839E01-B528-4E49-A8D2-6AEF4D276C02}" destId="{E230B1B3-045F-ED43-9800-294573285064}" srcOrd="1" destOrd="0" parTransId="{2FA956F5-C249-FB42-BFEC-BB0C78ECC8A5}" sibTransId="{4C510007-63F1-E64F-BEB4-A9E3641493B6}"/>
    <dgm:cxn modelId="{BDFEE63C-C736-F241-9469-8267A6721C09}" srcId="{00839E01-B528-4E49-A8D2-6AEF4D276C02}" destId="{DF3E63A4-6E6A-DC4C-A931-4C055986E30F}" srcOrd="3" destOrd="0" parTransId="{2CB72B1D-C98A-DE41-9C43-94EC1C1E2248}" sibTransId="{74FD50D6-CA68-9B4B-B79F-83FD321FDD97}"/>
    <dgm:cxn modelId="{CCC59E3B-6F80-4447-8757-8066F2CCDA2E}" type="presOf" srcId="{E230B1B3-045F-ED43-9800-294573285064}" destId="{53F4B8B5-8517-D041-BF63-3E71BA652773}" srcOrd="0" destOrd="0" presId="urn:microsoft.com/office/officeart/2005/8/layout/hProcess9"/>
    <dgm:cxn modelId="{21ACBCE5-D7DB-314A-8C25-850ED5C95F0E}" type="presOf" srcId="{00839E01-B528-4E49-A8D2-6AEF4D276C02}" destId="{C1C27733-19C7-1C4A-B2BE-9DA0576F8F1F}" srcOrd="0" destOrd="0" presId="urn:microsoft.com/office/officeart/2005/8/layout/hProcess9"/>
    <dgm:cxn modelId="{6E27153A-EAE1-7A4D-A1DD-C6EC9470D9B8}" srcId="{00839E01-B528-4E49-A8D2-6AEF4D276C02}" destId="{A076434F-0147-2D4F-837A-5BA2FD453940}" srcOrd="2" destOrd="0" parTransId="{52DC2B28-AF53-D341-A10E-CC5F4A33D79C}" sibTransId="{AEDC4CCB-434C-9C44-BC7C-92C2E27A119D}"/>
    <dgm:cxn modelId="{10C532C2-0431-2748-9F6E-B8D3AE7707E4}" type="presOf" srcId="{2FA2FD22-3F64-A446-8B74-FF0C6028F7C3}" destId="{6381F55F-D9F4-5348-996A-99EABC9EA840}" srcOrd="0" destOrd="0" presId="urn:microsoft.com/office/officeart/2005/8/layout/hProcess9"/>
    <dgm:cxn modelId="{4116EA73-1EC6-0446-B575-2C1CB92A6125}" srcId="{00839E01-B528-4E49-A8D2-6AEF4D276C02}" destId="{2FA2FD22-3F64-A446-8B74-FF0C6028F7C3}" srcOrd="0" destOrd="0" parTransId="{B97145C0-7682-9D40-B0CF-E41DB3732166}" sibTransId="{916069DA-2407-AF40-8CDC-E44221DEFBA7}"/>
    <dgm:cxn modelId="{A2898EA2-7D5C-8441-B5CF-4F1E9DC7B9F0}" type="presOf" srcId="{DF3E63A4-6E6A-DC4C-A931-4C055986E30F}" destId="{AEA1221E-ADFC-9B4E-BF36-668035B4EA99}" srcOrd="0" destOrd="0" presId="urn:microsoft.com/office/officeart/2005/8/layout/hProcess9"/>
    <dgm:cxn modelId="{A56B0E80-377B-D247-8095-B6C0B5E53BF0}" type="presParOf" srcId="{C1C27733-19C7-1C4A-B2BE-9DA0576F8F1F}" destId="{DA39C1EE-7878-D543-A706-E5B9C60AF142}" srcOrd="0" destOrd="0" presId="urn:microsoft.com/office/officeart/2005/8/layout/hProcess9"/>
    <dgm:cxn modelId="{194C9D13-37A3-B848-8143-809DED75EA84}" type="presParOf" srcId="{C1C27733-19C7-1C4A-B2BE-9DA0576F8F1F}" destId="{DA97AD17-A055-8E49-AB20-2C0A9DEEC303}" srcOrd="1" destOrd="0" presId="urn:microsoft.com/office/officeart/2005/8/layout/hProcess9"/>
    <dgm:cxn modelId="{98D61334-85DA-284A-8E58-6DFEEC977733}" type="presParOf" srcId="{DA97AD17-A055-8E49-AB20-2C0A9DEEC303}" destId="{6381F55F-D9F4-5348-996A-99EABC9EA840}" srcOrd="0" destOrd="0" presId="urn:microsoft.com/office/officeart/2005/8/layout/hProcess9"/>
    <dgm:cxn modelId="{1ACFBE74-488E-764D-860B-8007C2A6BF66}" type="presParOf" srcId="{DA97AD17-A055-8E49-AB20-2C0A9DEEC303}" destId="{761A5A70-FB89-A94C-884D-733EB0BFA233}" srcOrd="1" destOrd="0" presId="urn:microsoft.com/office/officeart/2005/8/layout/hProcess9"/>
    <dgm:cxn modelId="{3BB59BB5-5C1B-2042-8B97-0174A6B0E115}" type="presParOf" srcId="{DA97AD17-A055-8E49-AB20-2C0A9DEEC303}" destId="{53F4B8B5-8517-D041-BF63-3E71BA652773}" srcOrd="2" destOrd="0" presId="urn:microsoft.com/office/officeart/2005/8/layout/hProcess9"/>
    <dgm:cxn modelId="{9D9964CE-4520-AC47-AB94-BCAED0475845}" type="presParOf" srcId="{DA97AD17-A055-8E49-AB20-2C0A9DEEC303}" destId="{4BAADCD0-40E6-1647-A23A-B554D482C539}" srcOrd="3" destOrd="0" presId="urn:microsoft.com/office/officeart/2005/8/layout/hProcess9"/>
    <dgm:cxn modelId="{4935D38B-892D-D049-97FB-59B3E7344141}" type="presParOf" srcId="{DA97AD17-A055-8E49-AB20-2C0A9DEEC303}" destId="{893FB1B7-B872-1A46-964F-57340001E0C1}" srcOrd="4" destOrd="0" presId="urn:microsoft.com/office/officeart/2005/8/layout/hProcess9"/>
    <dgm:cxn modelId="{2CABB45E-C2D9-8048-981C-B7E9CBCA704E}" type="presParOf" srcId="{DA97AD17-A055-8E49-AB20-2C0A9DEEC303}" destId="{8C86FF31-C0DA-5048-875A-FF675982F667}" srcOrd="5" destOrd="0" presId="urn:microsoft.com/office/officeart/2005/8/layout/hProcess9"/>
    <dgm:cxn modelId="{8738FCD9-E278-C648-81E2-F2F5C2773E16}" type="presParOf" srcId="{DA97AD17-A055-8E49-AB20-2C0A9DEEC303}" destId="{AEA1221E-ADFC-9B4E-BF36-668035B4EA99}" srcOrd="6" destOrd="0" presId="urn:microsoft.com/office/officeart/2005/8/layout/hProcess9"/>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F6E1DB2-5AF2-4AC3-B749-D8F2CD052097}"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A0AA358E-2A5D-480A-B62F-A9E18BD2FDB4}">
      <dgm:prSet phldrT="[Text]"/>
      <dgm:spPr/>
      <dgm:t>
        <a:bodyPr/>
        <a:lstStyle/>
        <a:p>
          <a:r>
            <a:rPr lang="en-US" dirty="0" smtClean="0">
              <a:solidFill>
                <a:schemeClr val="tx1"/>
              </a:solidFill>
            </a:rPr>
            <a:t>Canvas</a:t>
          </a:r>
          <a:endParaRPr lang="en-US" dirty="0">
            <a:solidFill>
              <a:schemeClr val="tx1"/>
            </a:solidFill>
          </a:endParaRPr>
        </a:p>
      </dgm:t>
    </dgm:pt>
    <dgm:pt modelId="{3B2C530F-CBE4-4C4C-8531-3ECCC5D19394}" type="parTrans" cxnId="{A7FFBDDF-2363-4E73-9DE4-BBF31A3021D3}">
      <dgm:prSet/>
      <dgm:spPr/>
      <dgm:t>
        <a:bodyPr/>
        <a:lstStyle/>
        <a:p>
          <a:endParaRPr lang="en-US"/>
        </a:p>
      </dgm:t>
    </dgm:pt>
    <dgm:pt modelId="{FE41DD08-AB47-4984-BF96-FB99F1305C6F}" type="sibTrans" cxnId="{A7FFBDDF-2363-4E73-9DE4-BBF31A3021D3}">
      <dgm:prSet/>
      <dgm:spPr/>
      <dgm:t>
        <a:bodyPr/>
        <a:lstStyle/>
        <a:p>
          <a:endParaRPr lang="en-US"/>
        </a:p>
      </dgm:t>
    </dgm:pt>
    <dgm:pt modelId="{D8B4CBAA-1C35-47C2-99C9-509F15291291}">
      <dgm:prSet phldrT="[Text]"/>
      <dgm:spPr/>
      <dgm:t>
        <a:bodyPr/>
        <a:lstStyle/>
        <a:p>
          <a:r>
            <a:rPr lang="en-US" dirty="0" smtClean="0">
              <a:solidFill>
                <a:srgbClr val="000000"/>
              </a:solidFill>
            </a:rPr>
            <a:t>Semantic Tags</a:t>
          </a:r>
          <a:endParaRPr lang="en-US" dirty="0">
            <a:solidFill>
              <a:srgbClr val="000000"/>
            </a:solidFill>
          </a:endParaRPr>
        </a:p>
      </dgm:t>
    </dgm:pt>
    <dgm:pt modelId="{5B9A7F33-3949-4AD8-B18E-4F468DD7835F}" type="parTrans" cxnId="{04869AD6-F703-4702-B94F-3A0F8E48AD02}">
      <dgm:prSet/>
      <dgm:spPr/>
      <dgm:t>
        <a:bodyPr/>
        <a:lstStyle/>
        <a:p>
          <a:endParaRPr lang="en-US"/>
        </a:p>
      </dgm:t>
    </dgm:pt>
    <dgm:pt modelId="{1E8E2E61-1320-4CD8-BF8A-03FFDAFD3BEB}" type="sibTrans" cxnId="{04869AD6-F703-4702-B94F-3A0F8E48AD02}">
      <dgm:prSet/>
      <dgm:spPr/>
      <dgm:t>
        <a:bodyPr/>
        <a:lstStyle/>
        <a:p>
          <a:endParaRPr lang="en-US"/>
        </a:p>
      </dgm:t>
    </dgm:pt>
    <dgm:pt modelId="{0B8FD040-FA45-4336-BC34-A87ED5E2832B}">
      <dgm:prSet phldrT="[Text]"/>
      <dgm:spPr/>
      <dgm:t>
        <a:bodyPr/>
        <a:lstStyle/>
        <a:p>
          <a:r>
            <a:rPr lang="en-US" dirty="0" smtClean="0">
              <a:solidFill>
                <a:srgbClr val="000000"/>
              </a:solidFill>
            </a:rPr>
            <a:t>SVG</a:t>
          </a:r>
          <a:endParaRPr lang="en-US" dirty="0">
            <a:solidFill>
              <a:srgbClr val="000000"/>
            </a:solidFill>
          </a:endParaRPr>
        </a:p>
      </dgm:t>
    </dgm:pt>
    <dgm:pt modelId="{18B3DA8C-D028-4817-B7D1-AC3E01DDD8AB}" type="parTrans" cxnId="{9947129C-4F3A-4226-A9B4-626DB27F11AD}">
      <dgm:prSet/>
      <dgm:spPr/>
      <dgm:t>
        <a:bodyPr/>
        <a:lstStyle/>
        <a:p>
          <a:endParaRPr lang="en-US"/>
        </a:p>
      </dgm:t>
    </dgm:pt>
    <dgm:pt modelId="{BB65430F-BD7E-435A-B6DA-10A4D8180EA6}" type="sibTrans" cxnId="{9947129C-4F3A-4226-A9B4-626DB27F11AD}">
      <dgm:prSet/>
      <dgm:spPr/>
      <dgm:t>
        <a:bodyPr/>
        <a:lstStyle/>
        <a:p>
          <a:endParaRPr lang="en-US"/>
        </a:p>
      </dgm:t>
    </dgm:pt>
    <dgm:pt modelId="{5BEC7EE6-D81B-4735-88DC-62D90C16D604}">
      <dgm:prSet phldrT="[Text]"/>
      <dgm:spPr/>
      <dgm:t>
        <a:bodyPr/>
        <a:lstStyle/>
        <a:p>
          <a:r>
            <a:rPr lang="en-US" dirty="0" smtClean="0">
              <a:solidFill>
                <a:srgbClr val="000000"/>
              </a:solidFill>
            </a:rPr>
            <a:t>Video</a:t>
          </a:r>
          <a:endParaRPr lang="en-US" dirty="0">
            <a:solidFill>
              <a:srgbClr val="000000"/>
            </a:solidFill>
          </a:endParaRPr>
        </a:p>
      </dgm:t>
    </dgm:pt>
    <dgm:pt modelId="{6C7DA03F-26B7-492D-875D-A39588FA28CE}" type="parTrans" cxnId="{015EA64D-790E-4922-9D2B-0C681984BF5F}">
      <dgm:prSet/>
      <dgm:spPr/>
      <dgm:t>
        <a:bodyPr/>
        <a:lstStyle/>
        <a:p>
          <a:endParaRPr lang="en-US"/>
        </a:p>
      </dgm:t>
    </dgm:pt>
    <dgm:pt modelId="{2C92DE93-6BFB-43FC-A91E-B7C4B075F910}" type="sibTrans" cxnId="{015EA64D-790E-4922-9D2B-0C681984BF5F}">
      <dgm:prSet/>
      <dgm:spPr/>
      <dgm:t>
        <a:bodyPr/>
        <a:lstStyle/>
        <a:p>
          <a:endParaRPr lang="en-US"/>
        </a:p>
      </dgm:t>
    </dgm:pt>
    <dgm:pt modelId="{050DB4B2-D1BC-47A6-A4BA-DDF2503F06E1}">
      <dgm:prSet phldrT="[Text]"/>
      <dgm:spPr/>
      <dgm:t>
        <a:bodyPr/>
        <a:lstStyle/>
        <a:p>
          <a:r>
            <a:rPr lang="en-US" dirty="0" err="1" smtClean="0">
              <a:solidFill>
                <a:srgbClr val="000000"/>
              </a:solidFill>
            </a:rPr>
            <a:t>Geolocation</a:t>
          </a:r>
          <a:endParaRPr lang="en-US" dirty="0">
            <a:solidFill>
              <a:srgbClr val="000000"/>
            </a:solidFill>
          </a:endParaRPr>
        </a:p>
      </dgm:t>
    </dgm:pt>
    <dgm:pt modelId="{F230B9F1-7343-43C3-941E-6A61C54293F9}" type="parTrans" cxnId="{FD8F19F3-4DBE-442E-9F6C-19484EC5C42A}">
      <dgm:prSet/>
      <dgm:spPr/>
      <dgm:t>
        <a:bodyPr/>
        <a:lstStyle/>
        <a:p>
          <a:endParaRPr lang="en-US"/>
        </a:p>
      </dgm:t>
    </dgm:pt>
    <dgm:pt modelId="{F340C66F-B255-4E6D-8109-398074EB0B4E}" type="sibTrans" cxnId="{FD8F19F3-4DBE-442E-9F6C-19484EC5C42A}">
      <dgm:prSet/>
      <dgm:spPr/>
      <dgm:t>
        <a:bodyPr/>
        <a:lstStyle/>
        <a:p>
          <a:endParaRPr lang="en-US"/>
        </a:p>
      </dgm:t>
    </dgm:pt>
    <dgm:pt modelId="{F51D8388-E38A-4DEA-A448-6538F2C06105}" type="pres">
      <dgm:prSet presAssocID="{5F6E1DB2-5AF2-4AC3-B749-D8F2CD052097}" presName="diagram" presStyleCnt="0">
        <dgm:presLayoutVars>
          <dgm:dir/>
          <dgm:resizeHandles val="exact"/>
        </dgm:presLayoutVars>
      </dgm:prSet>
      <dgm:spPr/>
      <dgm:t>
        <a:bodyPr/>
        <a:lstStyle/>
        <a:p>
          <a:endParaRPr lang="en-US"/>
        </a:p>
      </dgm:t>
    </dgm:pt>
    <dgm:pt modelId="{8EA42E76-7B3F-43DB-A5BA-0ABB528C3430}" type="pres">
      <dgm:prSet presAssocID="{A0AA358E-2A5D-480A-B62F-A9E18BD2FDB4}" presName="node" presStyleLbl="node1" presStyleIdx="0" presStyleCnt="5">
        <dgm:presLayoutVars>
          <dgm:bulletEnabled val="1"/>
        </dgm:presLayoutVars>
      </dgm:prSet>
      <dgm:spPr/>
      <dgm:t>
        <a:bodyPr/>
        <a:lstStyle/>
        <a:p>
          <a:endParaRPr lang="en-US"/>
        </a:p>
      </dgm:t>
    </dgm:pt>
    <dgm:pt modelId="{91875261-91DA-4351-BE39-B3486AA61E53}" type="pres">
      <dgm:prSet presAssocID="{FE41DD08-AB47-4984-BF96-FB99F1305C6F}" presName="sibTrans" presStyleCnt="0"/>
      <dgm:spPr/>
    </dgm:pt>
    <dgm:pt modelId="{ED0994D9-821B-4D68-A09B-B7204CE29DE5}" type="pres">
      <dgm:prSet presAssocID="{5BEC7EE6-D81B-4735-88DC-62D90C16D604}" presName="node" presStyleLbl="node1" presStyleIdx="1" presStyleCnt="5">
        <dgm:presLayoutVars>
          <dgm:bulletEnabled val="1"/>
        </dgm:presLayoutVars>
      </dgm:prSet>
      <dgm:spPr/>
      <dgm:t>
        <a:bodyPr/>
        <a:lstStyle/>
        <a:p>
          <a:endParaRPr lang="en-US"/>
        </a:p>
      </dgm:t>
    </dgm:pt>
    <dgm:pt modelId="{9A614E31-4D41-400B-B3B1-5A67DF406C90}" type="pres">
      <dgm:prSet presAssocID="{2C92DE93-6BFB-43FC-A91E-B7C4B075F910}" presName="sibTrans" presStyleCnt="0"/>
      <dgm:spPr/>
    </dgm:pt>
    <dgm:pt modelId="{5707A68F-3CBB-474A-B6C6-CCD4F51B4C53}" type="pres">
      <dgm:prSet presAssocID="{050DB4B2-D1BC-47A6-A4BA-DDF2503F06E1}" presName="node" presStyleLbl="node1" presStyleIdx="2" presStyleCnt="5">
        <dgm:presLayoutVars>
          <dgm:bulletEnabled val="1"/>
        </dgm:presLayoutVars>
      </dgm:prSet>
      <dgm:spPr/>
      <dgm:t>
        <a:bodyPr/>
        <a:lstStyle/>
        <a:p>
          <a:endParaRPr lang="en-US"/>
        </a:p>
      </dgm:t>
    </dgm:pt>
    <dgm:pt modelId="{7714E722-79E8-4A15-89C3-CB701E97B56F}" type="pres">
      <dgm:prSet presAssocID="{F340C66F-B255-4E6D-8109-398074EB0B4E}" presName="sibTrans" presStyleCnt="0"/>
      <dgm:spPr/>
    </dgm:pt>
    <dgm:pt modelId="{DB673751-3495-4F0E-959E-5CDA5BFBD898}" type="pres">
      <dgm:prSet presAssocID="{D8B4CBAA-1C35-47C2-99C9-509F15291291}" presName="node" presStyleLbl="node1" presStyleIdx="3" presStyleCnt="5">
        <dgm:presLayoutVars>
          <dgm:bulletEnabled val="1"/>
        </dgm:presLayoutVars>
      </dgm:prSet>
      <dgm:spPr/>
      <dgm:t>
        <a:bodyPr/>
        <a:lstStyle/>
        <a:p>
          <a:endParaRPr lang="en-US"/>
        </a:p>
      </dgm:t>
    </dgm:pt>
    <dgm:pt modelId="{BF12DB06-7141-4B67-8C8D-2277D715D607}" type="pres">
      <dgm:prSet presAssocID="{1E8E2E61-1320-4CD8-BF8A-03FFDAFD3BEB}" presName="sibTrans" presStyleCnt="0"/>
      <dgm:spPr/>
    </dgm:pt>
    <dgm:pt modelId="{0990DCF3-9BE4-4F9A-B830-16E289CC202D}" type="pres">
      <dgm:prSet presAssocID="{0B8FD040-FA45-4336-BC34-A87ED5E2832B}" presName="node" presStyleLbl="node1" presStyleIdx="4" presStyleCnt="5">
        <dgm:presLayoutVars>
          <dgm:bulletEnabled val="1"/>
        </dgm:presLayoutVars>
      </dgm:prSet>
      <dgm:spPr/>
      <dgm:t>
        <a:bodyPr/>
        <a:lstStyle/>
        <a:p>
          <a:endParaRPr lang="en-US"/>
        </a:p>
      </dgm:t>
    </dgm:pt>
  </dgm:ptLst>
  <dgm:cxnLst>
    <dgm:cxn modelId="{A7FFBDDF-2363-4E73-9DE4-BBF31A3021D3}" srcId="{5F6E1DB2-5AF2-4AC3-B749-D8F2CD052097}" destId="{A0AA358E-2A5D-480A-B62F-A9E18BD2FDB4}" srcOrd="0" destOrd="0" parTransId="{3B2C530F-CBE4-4C4C-8531-3ECCC5D19394}" sibTransId="{FE41DD08-AB47-4984-BF96-FB99F1305C6F}"/>
    <dgm:cxn modelId="{D21E4820-C777-4118-8F67-6F8CEDA7AAB9}" type="presOf" srcId="{D8B4CBAA-1C35-47C2-99C9-509F15291291}" destId="{DB673751-3495-4F0E-959E-5CDA5BFBD898}" srcOrd="0" destOrd="0" presId="urn:microsoft.com/office/officeart/2005/8/layout/default"/>
    <dgm:cxn modelId="{22F84BAC-AAD6-4D10-B49A-73C3B8919C2A}" type="presOf" srcId="{5BEC7EE6-D81B-4735-88DC-62D90C16D604}" destId="{ED0994D9-821B-4D68-A09B-B7204CE29DE5}" srcOrd="0" destOrd="0" presId="urn:microsoft.com/office/officeart/2005/8/layout/default"/>
    <dgm:cxn modelId="{3AD6B8A1-86BB-4381-B638-88AE03A400D0}" type="presOf" srcId="{5F6E1DB2-5AF2-4AC3-B749-D8F2CD052097}" destId="{F51D8388-E38A-4DEA-A448-6538F2C06105}" srcOrd="0" destOrd="0" presId="urn:microsoft.com/office/officeart/2005/8/layout/default"/>
    <dgm:cxn modelId="{375DB9CA-B5A4-4EA6-83C0-2DD15AE8B92A}" type="presOf" srcId="{0B8FD040-FA45-4336-BC34-A87ED5E2832B}" destId="{0990DCF3-9BE4-4F9A-B830-16E289CC202D}" srcOrd="0" destOrd="0" presId="urn:microsoft.com/office/officeart/2005/8/layout/default"/>
    <dgm:cxn modelId="{04869AD6-F703-4702-B94F-3A0F8E48AD02}" srcId="{5F6E1DB2-5AF2-4AC3-B749-D8F2CD052097}" destId="{D8B4CBAA-1C35-47C2-99C9-509F15291291}" srcOrd="3" destOrd="0" parTransId="{5B9A7F33-3949-4AD8-B18E-4F468DD7835F}" sibTransId="{1E8E2E61-1320-4CD8-BF8A-03FFDAFD3BEB}"/>
    <dgm:cxn modelId="{015EA64D-790E-4922-9D2B-0C681984BF5F}" srcId="{5F6E1DB2-5AF2-4AC3-B749-D8F2CD052097}" destId="{5BEC7EE6-D81B-4735-88DC-62D90C16D604}" srcOrd="1" destOrd="0" parTransId="{6C7DA03F-26B7-492D-875D-A39588FA28CE}" sibTransId="{2C92DE93-6BFB-43FC-A91E-B7C4B075F910}"/>
    <dgm:cxn modelId="{4A71FB9B-4BB6-4FBE-8F38-21DEC4266325}" type="presOf" srcId="{050DB4B2-D1BC-47A6-A4BA-DDF2503F06E1}" destId="{5707A68F-3CBB-474A-B6C6-CCD4F51B4C53}" srcOrd="0" destOrd="0" presId="urn:microsoft.com/office/officeart/2005/8/layout/default"/>
    <dgm:cxn modelId="{FD8F19F3-4DBE-442E-9F6C-19484EC5C42A}" srcId="{5F6E1DB2-5AF2-4AC3-B749-D8F2CD052097}" destId="{050DB4B2-D1BC-47A6-A4BA-DDF2503F06E1}" srcOrd="2" destOrd="0" parTransId="{F230B9F1-7343-43C3-941E-6A61C54293F9}" sibTransId="{F340C66F-B255-4E6D-8109-398074EB0B4E}"/>
    <dgm:cxn modelId="{7EFEB6D9-E625-4793-A68C-F40F43FE8268}" type="presOf" srcId="{A0AA358E-2A5D-480A-B62F-A9E18BD2FDB4}" destId="{8EA42E76-7B3F-43DB-A5BA-0ABB528C3430}" srcOrd="0" destOrd="0" presId="urn:microsoft.com/office/officeart/2005/8/layout/default"/>
    <dgm:cxn modelId="{9947129C-4F3A-4226-A9B4-626DB27F11AD}" srcId="{5F6E1DB2-5AF2-4AC3-B749-D8F2CD052097}" destId="{0B8FD040-FA45-4336-BC34-A87ED5E2832B}" srcOrd="4" destOrd="0" parTransId="{18B3DA8C-D028-4817-B7D1-AC3E01DDD8AB}" sibTransId="{BB65430F-BD7E-435A-B6DA-10A4D8180EA6}"/>
    <dgm:cxn modelId="{C11FFAC2-CD02-4D4E-A6AE-903C71864BC9}" type="presParOf" srcId="{F51D8388-E38A-4DEA-A448-6538F2C06105}" destId="{8EA42E76-7B3F-43DB-A5BA-0ABB528C3430}" srcOrd="0" destOrd="0" presId="urn:microsoft.com/office/officeart/2005/8/layout/default"/>
    <dgm:cxn modelId="{1956C8AD-64E9-430C-B40C-135DDEEB2566}" type="presParOf" srcId="{F51D8388-E38A-4DEA-A448-6538F2C06105}" destId="{91875261-91DA-4351-BE39-B3486AA61E53}" srcOrd="1" destOrd="0" presId="urn:microsoft.com/office/officeart/2005/8/layout/default"/>
    <dgm:cxn modelId="{53D1A46D-C7A4-427B-85C7-1A391BDB1F58}" type="presParOf" srcId="{F51D8388-E38A-4DEA-A448-6538F2C06105}" destId="{ED0994D9-821B-4D68-A09B-B7204CE29DE5}" srcOrd="2" destOrd="0" presId="urn:microsoft.com/office/officeart/2005/8/layout/default"/>
    <dgm:cxn modelId="{FD9CCF67-C391-4D7A-8C38-30AD0F447DFA}" type="presParOf" srcId="{F51D8388-E38A-4DEA-A448-6538F2C06105}" destId="{9A614E31-4D41-400B-B3B1-5A67DF406C90}" srcOrd="3" destOrd="0" presId="urn:microsoft.com/office/officeart/2005/8/layout/default"/>
    <dgm:cxn modelId="{21D61A2D-19DB-4F2A-874B-CED9BF0A6D0F}" type="presParOf" srcId="{F51D8388-E38A-4DEA-A448-6538F2C06105}" destId="{5707A68F-3CBB-474A-B6C6-CCD4F51B4C53}" srcOrd="4" destOrd="0" presId="urn:microsoft.com/office/officeart/2005/8/layout/default"/>
    <dgm:cxn modelId="{29D6D56E-5C21-4C8A-B565-19B10A0C9FCE}" type="presParOf" srcId="{F51D8388-E38A-4DEA-A448-6538F2C06105}" destId="{7714E722-79E8-4A15-89C3-CB701E97B56F}" srcOrd="5" destOrd="0" presId="urn:microsoft.com/office/officeart/2005/8/layout/default"/>
    <dgm:cxn modelId="{B7BB3773-188D-40D7-B3AB-6C52DB266D67}" type="presParOf" srcId="{F51D8388-E38A-4DEA-A448-6538F2C06105}" destId="{DB673751-3495-4F0E-959E-5CDA5BFBD898}" srcOrd="6" destOrd="0" presId="urn:microsoft.com/office/officeart/2005/8/layout/default"/>
    <dgm:cxn modelId="{B96043D5-21E5-4A8B-9386-E2C9BCB1588C}" type="presParOf" srcId="{F51D8388-E38A-4DEA-A448-6538F2C06105}" destId="{BF12DB06-7141-4B67-8C8D-2277D715D607}" srcOrd="7" destOrd="0" presId="urn:microsoft.com/office/officeart/2005/8/layout/default"/>
    <dgm:cxn modelId="{25DFB503-3C78-41F8-91BD-FF3EE5DAC4FC}" type="presParOf" srcId="{F51D8388-E38A-4DEA-A448-6538F2C06105}" destId="{0990DCF3-9BE4-4F9A-B830-16E289CC202D}" srcOrd="8"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7FA076C-2431-4CAB-82C7-E894EBAE0902}" type="doc">
      <dgm:prSet loTypeId="urn:microsoft.com/office/officeart/2005/8/layout/chevron1" loCatId="process" qsTypeId="urn:microsoft.com/office/officeart/2005/8/quickstyle/simple1" qsCatId="simple" csTypeId="urn:microsoft.com/office/officeart/2005/8/colors/colorful1" csCatId="colorful" phldr="1"/>
      <dgm:spPr/>
    </dgm:pt>
    <dgm:pt modelId="{84B7FC02-AC26-485A-A4B7-F8E6DFE8940D}">
      <dgm:prSet phldrT="[Text]"/>
      <dgm:spPr/>
      <dgm:t>
        <a:bodyPr/>
        <a:lstStyle/>
        <a:p>
          <a:r>
            <a:rPr lang="en-US" dirty="0" smtClean="0"/>
            <a:t>WD</a:t>
          </a:r>
          <a:endParaRPr lang="en-US" dirty="0"/>
        </a:p>
      </dgm:t>
    </dgm:pt>
    <dgm:pt modelId="{6926A687-D796-417B-9C7E-1221D1FC6A2C}" type="parTrans" cxnId="{D5CDD02A-8324-4D4E-A4D8-BE041DF03DD4}">
      <dgm:prSet/>
      <dgm:spPr/>
      <dgm:t>
        <a:bodyPr/>
        <a:lstStyle/>
        <a:p>
          <a:endParaRPr lang="en-US"/>
        </a:p>
      </dgm:t>
    </dgm:pt>
    <dgm:pt modelId="{2F51B652-5F90-49F6-A042-E50CB7F26864}" type="sibTrans" cxnId="{D5CDD02A-8324-4D4E-A4D8-BE041DF03DD4}">
      <dgm:prSet/>
      <dgm:spPr/>
      <dgm:t>
        <a:bodyPr/>
        <a:lstStyle/>
        <a:p>
          <a:endParaRPr lang="en-US"/>
        </a:p>
      </dgm:t>
    </dgm:pt>
    <dgm:pt modelId="{119581F3-E042-4AA1-A4D6-870DC223576D}">
      <dgm:prSet phldrT="[Text]"/>
      <dgm:spPr/>
      <dgm:t>
        <a:bodyPr/>
        <a:lstStyle/>
        <a:p>
          <a:r>
            <a:rPr lang="en-US" dirty="0" smtClean="0"/>
            <a:t>LC</a:t>
          </a:r>
          <a:endParaRPr lang="en-US" dirty="0"/>
        </a:p>
      </dgm:t>
    </dgm:pt>
    <dgm:pt modelId="{96954C70-5A6D-4226-9D5E-93762D0ED9D3}" type="parTrans" cxnId="{95A22BFA-9D9B-45DF-915B-A19FF48D40ED}">
      <dgm:prSet/>
      <dgm:spPr/>
      <dgm:t>
        <a:bodyPr/>
        <a:lstStyle/>
        <a:p>
          <a:endParaRPr lang="en-US"/>
        </a:p>
      </dgm:t>
    </dgm:pt>
    <dgm:pt modelId="{7AEB0CAE-C827-48DD-AFC8-EB9A5C1F0ACE}" type="sibTrans" cxnId="{95A22BFA-9D9B-45DF-915B-A19FF48D40ED}">
      <dgm:prSet/>
      <dgm:spPr/>
      <dgm:t>
        <a:bodyPr/>
        <a:lstStyle/>
        <a:p>
          <a:endParaRPr lang="en-US"/>
        </a:p>
      </dgm:t>
    </dgm:pt>
    <dgm:pt modelId="{7191D970-20CE-478D-BC06-A91FB43BFCB7}">
      <dgm:prSet phldrT="[Text]"/>
      <dgm:spPr/>
      <dgm:t>
        <a:bodyPr/>
        <a:lstStyle/>
        <a:p>
          <a:r>
            <a:rPr lang="en-US" dirty="0" smtClean="0"/>
            <a:t>CR</a:t>
          </a:r>
          <a:endParaRPr lang="en-US" dirty="0"/>
        </a:p>
      </dgm:t>
    </dgm:pt>
    <dgm:pt modelId="{8E2F0D68-A911-494E-A2D9-FC46058102A4}" type="parTrans" cxnId="{46458DC4-06E6-478A-B024-9D9C3C4738AE}">
      <dgm:prSet/>
      <dgm:spPr/>
      <dgm:t>
        <a:bodyPr/>
        <a:lstStyle/>
        <a:p>
          <a:endParaRPr lang="en-US"/>
        </a:p>
      </dgm:t>
    </dgm:pt>
    <dgm:pt modelId="{77B6E41B-82F3-4E8F-B97F-E4A053003DC1}" type="sibTrans" cxnId="{46458DC4-06E6-478A-B024-9D9C3C4738AE}">
      <dgm:prSet/>
      <dgm:spPr/>
      <dgm:t>
        <a:bodyPr/>
        <a:lstStyle/>
        <a:p>
          <a:endParaRPr lang="en-US"/>
        </a:p>
      </dgm:t>
    </dgm:pt>
    <dgm:pt modelId="{94A01C8C-8EF0-49CF-A400-917D4C8F5B46}">
      <dgm:prSet phldrT="[Text]"/>
      <dgm:spPr/>
      <dgm:t>
        <a:bodyPr/>
        <a:lstStyle/>
        <a:p>
          <a:r>
            <a:rPr lang="en-US" dirty="0" smtClean="0"/>
            <a:t>PR</a:t>
          </a:r>
          <a:endParaRPr lang="en-US" dirty="0"/>
        </a:p>
      </dgm:t>
    </dgm:pt>
    <dgm:pt modelId="{F91189B0-1DE3-4F55-A326-0D4D72B91C06}" type="parTrans" cxnId="{931D68BD-2763-48F5-A731-6B172C0B8C19}">
      <dgm:prSet/>
      <dgm:spPr/>
      <dgm:t>
        <a:bodyPr/>
        <a:lstStyle/>
        <a:p>
          <a:endParaRPr lang="en-US"/>
        </a:p>
      </dgm:t>
    </dgm:pt>
    <dgm:pt modelId="{106829EE-9508-4F1F-8B7B-1BC6E28FADFE}" type="sibTrans" cxnId="{931D68BD-2763-48F5-A731-6B172C0B8C19}">
      <dgm:prSet/>
      <dgm:spPr/>
      <dgm:t>
        <a:bodyPr/>
        <a:lstStyle/>
        <a:p>
          <a:endParaRPr lang="en-US"/>
        </a:p>
      </dgm:t>
    </dgm:pt>
    <dgm:pt modelId="{03029405-25B7-4BBB-9A1B-7BAE7E24DE70}">
      <dgm:prSet phldrT="[Text]"/>
      <dgm:spPr/>
      <dgm:t>
        <a:bodyPr/>
        <a:lstStyle/>
        <a:p>
          <a:r>
            <a:rPr lang="en-US" dirty="0" smtClean="0"/>
            <a:t>REC</a:t>
          </a:r>
          <a:endParaRPr lang="en-US" dirty="0"/>
        </a:p>
      </dgm:t>
    </dgm:pt>
    <dgm:pt modelId="{F7F2A7E3-43A9-408E-8331-8C938F8A49EC}" type="parTrans" cxnId="{245F2B68-0F04-45D7-9839-86625A4CBD4C}">
      <dgm:prSet/>
      <dgm:spPr/>
      <dgm:t>
        <a:bodyPr/>
        <a:lstStyle/>
        <a:p>
          <a:endParaRPr lang="en-US"/>
        </a:p>
      </dgm:t>
    </dgm:pt>
    <dgm:pt modelId="{4CAD855A-D43F-4C53-A19A-91B27D8C66C5}" type="sibTrans" cxnId="{245F2B68-0F04-45D7-9839-86625A4CBD4C}">
      <dgm:prSet/>
      <dgm:spPr/>
      <dgm:t>
        <a:bodyPr/>
        <a:lstStyle/>
        <a:p>
          <a:endParaRPr lang="en-US"/>
        </a:p>
      </dgm:t>
    </dgm:pt>
    <dgm:pt modelId="{1679F0C2-EC70-4E3B-871D-87B3367EAEAF}" type="pres">
      <dgm:prSet presAssocID="{F7FA076C-2431-4CAB-82C7-E894EBAE0902}" presName="Name0" presStyleCnt="0">
        <dgm:presLayoutVars>
          <dgm:dir/>
          <dgm:animLvl val="lvl"/>
          <dgm:resizeHandles val="exact"/>
        </dgm:presLayoutVars>
      </dgm:prSet>
      <dgm:spPr/>
    </dgm:pt>
    <dgm:pt modelId="{22E4C1F4-5DD6-4243-8F81-A9EF05D1209B}" type="pres">
      <dgm:prSet presAssocID="{84B7FC02-AC26-485A-A4B7-F8E6DFE8940D}" presName="parTxOnly" presStyleLbl="node1" presStyleIdx="0" presStyleCnt="5">
        <dgm:presLayoutVars>
          <dgm:chMax val="0"/>
          <dgm:chPref val="0"/>
          <dgm:bulletEnabled val="1"/>
        </dgm:presLayoutVars>
      </dgm:prSet>
      <dgm:spPr/>
      <dgm:t>
        <a:bodyPr/>
        <a:lstStyle/>
        <a:p>
          <a:endParaRPr lang="en-US"/>
        </a:p>
      </dgm:t>
    </dgm:pt>
    <dgm:pt modelId="{FB77CCAF-A868-459B-B30C-14FF6542C865}" type="pres">
      <dgm:prSet presAssocID="{2F51B652-5F90-49F6-A042-E50CB7F26864}" presName="parTxOnlySpace" presStyleCnt="0"/>
      <dgm:spPr/>
    </dgm:pt>
    <dgm:pt modelId="{53A9BB06-0059-49DE-99DD-ABECCBA32D2F}" type="pres">
      <dgm:prSet presAssocID="{119581F3-E042-4AA1-A4D6-870DC223576D}" presName="parTxOnly" presStyleLbl="node1" presStyleIdx="1" presStyleCnt="5">
        <dgm:presLayoutVars>
          <dgm:chMax val="0"/>
          <dgm:chPref val="0"/>
          <dgm:bulletEnabled val="1"/>
        </dgm:presLayoutVars>
      </dgm:prSet>
      <dgm:spPr/>
      <dgm:t>
        <a:bodyPr/>
        <a:lstStyle/>
        <a:p>
          <a:endParaRPr lang="en-US"/>
        </a:p>
      </dgm:t>
    </dgm:pt>
    <dgm:pt modelId="{F984B18B-0F4F-42E7-B47F-DE30EE7B95EE}" type="pres">
      <dgm:prSet presAssocID="{7AEB0CAE-C827-48DD-AFC8-EB9A5C1F0ACE}" presName="parTxOnlySpace" presStyleCnt="0"/>
      <dgm:spPr/>
    </dgm:pt>
    <dgm:pt modelId="{7FAFE722-271F-44CC-97D2-3FF184208C44}" type="pres">
      <dgm:prSet presAssocID="{7191D970-20CE-478D-BC06-A91FB43BFCB7}" presName="parTxOnly" presStyleLbl="node1" presStyleIdx="2" presStyleCnt="5">
        <dgm:presLayoutVars>
          <dgm:chMax val="0"/>
          <dgm:chPref val="0"/>
          <dgm:bulletEnabled val="1"/>
        </dgm:presLayoutVars>
      </dgm:prSet>
      <dgm:spPr/>
      <dgm:t>
        <a:bodyPr/>
        <a:lstStyle/>
        <a:p>
          <a:endParaRPr lang="en-US"/>
        </a:p>
      </dgm:t>
    </dgm:pt>
    <dgm:pt modelId="{16DE273A-3B86-4BCF-8637-D24082A48135}" type="pres">
      <dgm:prSet presAssocID="{77B6E41B-82F3-4E8F-B97F-E4A053003DC1}" presName="parTxOnlySpace" presStyleCnt="0"/>
      <dgm:spPr/>
    </dgm:pt>
    <dgm:pt modelId="{B048DAF5-AD98-4703-AAB7-A052B2ED194D}" type="pres">
      <dgm:prSet presAssocID="{94A01C8C-8EF0-49CF-A400-917D4C8F5B46}" presName="parTxOnly" presStyleLbl="node1" presStyleIdx="3" presStyleCnt="5">
        <dgm:presLayoutVars>
          <dgm:chMax val="0"/>
          <dgm:chPref val="0"/>
          <dgm:bulletEnabled val="1"/>
        </dgm:presLayoutVars>
      </dgm:prSet>
      <dgm:spPr/>
      <dgm:t>
        <a:bodyPr/>
        <a:lstStyle/>
        <a:p>
          <a:endParaRPr lang="en-US"/>
        </a:p>
      </dgm:t>
    </dgm:pt>
    <dgm:pt modelId="{3D9619BF-E139-40C6-98F9-D6CA7B07FCCC}" type="pres">
      <dgm:prSet presAssocID="{106829EE-9508-4F1F-8B7B-1BC6E28FADFE}" presName="parTxOnlySpace" presStyleCnt="0"/>
      <dgm:spPr/>
    </dgm:pt>
    <dgm:pt modelId="{8AB7276D-EA4D-4A56-BA4F-4308500841B0}" type="pres">
      <dgm:prSet presAssocID="{03029405-25B7-4BBB-9A1B-7BAE7E24DE70}" presName="parTxOnly" presStyleLbl="node1" presStyleIdx="4" presStyleCnt="5">
        <dgm:presLayoutVars>
          <dgm:chMax val="0"/>
          <dgm:chPref val="0"/>
          <dgm:bulletEnabled val="1"/>
        </dgm:presLayoutVars>
      </dgm:prSet>
      <dgm:spPr/>
      <dgm:t>
        <a:bodyPr/>
        <a:lstStyle/>
        <a:p>
          <a:endParaRPr lang="en-US"/>
        </a:p>
      </dgm:t>
    </dgm:pt>
  </dgm:ptLst>
  <dgm:cxnLst>
    <dgm:cxn modelId="{920899E2-5F14-4C22-89FA-D42239FB311B}" type="presOf" srcId="{84B7FC02-AC26-485A-A4B7-F8E6DFE8940D}" destId="{22E4C1F4-5DD6-4243-8F81-A9EF05D1209B}" srcOrd="0" destOrd="0" presId="urn:microsoft.com/office/officeart/2005/8/layout/chevron1"/>
    <dgm:cxn modelId="{F34450C0-B81A-4118-B64C-3C8DEDD6BC4C}" type="presOf" srcId="{119581F3-E042-4AA1-A4D6-870DC223576D}" destId="{53A9BB06-0059-49DE-99DD-ABECCBA32D2F}" srcOrd="0" destOrd="0" presId="urn:microsoft.com/office/officeart/2005/8/layout/chevron1"/>
    <dgm:cxn modelId="{46458DC4-06E6-478A-B024-9D9C3C4738AE}" srcId="{F7FA076C-2431-4CAB-82C7-E894EBAE0902}" destId="{7191D970-20CE-478D-BC06-A91FB43BFCB7}" srcOrd="2" destOrd="0" parTransId="{8E2F0D68-A911-494E-A2D9-FC46058102A4}" sibTransId="{77B6E41B-82F3-4E8F-B97F-E4A053003DC1}"/>
    <dgm:cxn modelId="{D5CDD02A-8324-4D4E-A4D8-BE041DF03DD4}" srcId="{F7FA076C-2431-4CAB-82C7-E894EBAE0902}" destId="{84B7FC02-AC26-485A-A4B7-F8E6DFE8940D}" srcOrd="0" destOrd="0" parTransId="{6926A687-D796-417B-9C7E-1221D1FC6A2C}" sibTransId="{2F51B652-5F90-49F6-A042-E50CB7F26864}"/>
    <dgm:cxn modelId="{9A735CC8-F76A-4B9A-8B21-B07C6CDF9617}" type="presOf" srcId="{7191D970-20CE-478D-BC06-A91FB43BFCB7}" destId="{7FAFE722-271F-44CC-97D2-3FF184208C44}" srcOrd="0" destOrd="0" presId="urn:microsoft.com/office/officeart/2005/8/layout/chevron1"/>
    <dgm:cxn modelId="{78F272E0-16BF-42B8-B86B-33F7C7FA9C1E}" type="presOf" srcId="{03029405-25B7-4BBB-9A1B-7BAE7E24DE70}" destId="{8AB7276D-EA4D-4A56-BA4F-4308500841B0}" srcOrd="0" destOrd="0" presId="urn:microsoft.com/office/officeart/2005/8/layout/chevron1"/>
    <dgm:cxn modelId="{2289F09D-845C-4A8A-A6B0-C8AEDB8641E2}" type="presOf" srcId="{F7FA076C-2431-4CAB-82C7-E894EBAE0902}" destId="{1679F0C2-EC70-4E3B-871D-87B3367EAEAF}" srcOrd="0" destOrd="0" presId="urn:microsoft.com/office/officeart/2005/8/layout/chevron1"/>
    <dgm:cxn modelId="{95A22BFA-9D9B-45DF-915B-A19FF48D40ED}" srcId="{F7FA076C-2431-4CAB-82C7-E894EBAE0902}" destId="{119581F3-E042-4AA1-A4D6-870DC223576D}" srcOrd="1" destOrd="0" parTransId="{96954C70-5A6D-4226-9D5E-93762D0ED9D3}" sibTransId="{7AEB0CAE-C827-48DD-AFC8-EB9A5C1F0ACE}"/>
    <dgm:cxn modelId="{2FD8F93E-64C3-4243-B35E-95DA5EFC0E2D}" type="presOf" srcId="{94A01C8C-8EF0-49CF-A400-917D4C8F5B46}" destId="{B048DAF5-AD98-4703-AAB7-A052B2ED194D}" srcOrd="0" destOrd="0" presId="urn:microsoft.com/office/officeart/2005/8/layout/chevron1"/>
    <dgm:cxn modelId="{245F2B68-0F04-45D7-9839-86625A4CBD4C}" srcId="{F7FA076C-2431-4CAB-82C7-E894EBAE0902}" destId="{03029405-25B7-4BBB-9A1B-7BAE7E24DE70}" srcOrd="4" destOrd="0" parTransId="{F7F2A7E3-43A9-408E-8331-8C938F8A49EC}" sibTransId="{4CAD855A-D43F-4C53-A19A-91B27D8C66C5}"/>
    <dgm:cxn modelId="{931D68BD-2763-48F5-A731-6B172C0B8C19}" srcId="{F7FA076C-2431-4CAB-82C7-E894EBAE0902}" destId="{94A01C8C-8EF0-49CF-A400-917D4C8F5B46}" srcOrd="3" destOrd="0" parTransId="{F91189B0-1DE3-4F55-A326-0D4D72B91C06}" sibTransId="{106829EE-9508-4F1F-8B7B-1BC6E28FADFE}"/>
    <dgm:cxn modelId="{2364A5E3-B083-43CE-B765-C99059880C84}" type="presParOf" srcId="{1679F0C2-EC70-4E3B-871D-87B3367EAEAF}" destId="{22E4C1F4-5DD6-4243-8F81-A9EF05D1209B}" srcOrd="0" destOrd="0" presId="urn:microsoft.com/office/officeart/2005/8/layout/chevron1"/>
    <dgm:cxn modelId="{05B9F6B3-8311-40A5-BE6E-638537E67ECE}" type="presParOf" srcId="{1679F0C2-EC70-4E3B-871D-87B3367EAEAF}" destId="{FB77CCAF-A868-459B-B30C-14FF6542C865}" srcOrd="1" destOrd="0" presId="urn:microsoft.com/office/officeart/2005/8/layout/chevron1"/>
    <dgm:cxn modelId="{2F678106-FE8F-4BEE-B1CA-CA0868ADAF77}" type="presParOf" srcId="{1679F0C2-EC70-4E3B-871D-87B3367EAEAF}" destId="{53A9BB06-0059-49DE-99DD-ABECCBA32D2F}" srcOrd="2" destOrd="0" presId="urn:microsoft.com/office/officeart/2005/8/layout/chevron1"/>
    <dgm:cxn modelId="{74B40462-6E0D-4D43-B47B-FF581BF5974C}" type="presParOf" srcId="{1679F0C2-EC70-4E3B-871D-87B3367EAEAF}" destId="{F984B18B-0F4F-42E7-B47F-DE30EE7B95EE}" srcOrd="3" destOrd="0" presId="urn:microsoft.com/office/officeart/2005/8/layout/chevron1"/>
    <dgm:cxn modelId="{62E1FF76-C7DA-497B-A37F-8FFD6D3E716F}" type="presParOf" srcId="{1679F0C2-EC70-4E3B-871D-87B3367EAEAF}" destId="{7FAFE722-271F-44CC-97D2-3FF184208C44}" srcOrd="4" destOrd="0" presId="urn:microsoft.com/office/officeart/2005/8/layout/chevron1"/>
    <dgm:cxn modelId="{21AB470A-5E96-4086-B76A-09B1A096E50A}" type="presParOf" srcId="{1679F0C2-EC70-4E3B-871D-87B3367EAEAF}" destId="{16DE273A-3B86-4BCF-8637-D24082A48135}" srcOrd="5" destOrd="0" presId="urn:microsoft.com/office/officeart/2005/8/layout/chevron1"/>
    <dgm:cxn modelId="{C4641F42-BD81-4F9A-9FC0-0A21959FDFAD}" type="presParOf" srcId="{1679F0C2-EC70-4E3B-871D-87B3367EAEAF}" destId="{B048DAF5-AD98-4703-AAB7-A052B2ED194D}" srcOrd="6" destOrd="0" presId="urn:microsoft.com/office/officeart/2005/8/layout/chevron1"/>
    <dgm:cxn modelId="{8310DC47-1AA0-43B6-8CA8-A2AF21DBC303}" type="presParOf" srcId="{1679F0C2-EC70-4E3B-871D-87B3367EAEAF}" destId="{3D9619BF-E139-40C6-98F9-D6CA7B07FCCC}" srcOrd="7" destOrd="0" presId="urn:microsoft.com/office/officeart/2005/8/layout/chevron1"/>
    <dgm:cxn modelId="{7655AF7C-038F-40D7-8DB9-3FA7AE9F7946}" type="presParOf" srcId="{1679F0C2-EC70-4E3B-871D-87B3367EAEAF}" destId="{8AB7276D-EA4D-4A56-BA4F-4308500841B0}" srcOrd="8"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FA47AF8-55BB-4BAF-BBAF-65EB4EF2F5B1}" type="doc">
      <dgm:prSet loTypeId="urn:microsoft.com/office/officeart/2005/8/layout/hList1" loCatId="list" qsTypeId="urn:microsoft.com/office/officeart/2005/8/quickstyle/simple4" qsCatId="simple" csTypeId="urn:microsoft.com/office/officeart/2005/8/colors/accent3_5" csCatId="accent3" phldr="1"/>
      <dgm:spPr/>
      <dgm:t>
        <a:bodyPr/>
        <a:lstStyle/>
        <a:p>
          <a:endParaRPr lang="en-US"/>
        </a:p>
      </dgm:t>
    </dgm:pt>
    <dgm:pt modelId="{51073713-0288-4BFC-B2E6-C8E345240703}">
      <dgm:prSet phldrT="[Text]"/>
      <dgm:spPr/>
      <dgm:t>
        <a:bodyPr/>
        <a:lstStyle/>
        <a:p>
          <a:r>
            <a:rPr lang="en-US" dirty="0" smtClean="0"/>
            <a:t>Shim it</a:t>
          </a:r>
          <a:endParaRPr lang="en-US" dirty="0"/>
        </a:p>
      </dgm:t>
    </dgm:pt>
    <dgm:pt modelId="{5EB98DB4-74BF-461D-9EAC-C1B566916409}" type="parTrans" cxnId="{D9A3DB02-381A-4538-AE0A-3F2F7D396147}">
      <dgm:prSet/>
      <dgm:spPr/>
      <dgm:t>
        <a:bodyPr/>
        <a:lstStyle/>
        <a:p>
          <a:endParaRPr lang="en-US"/>
        </a:p>
      </dgm:t>
    </dgm:pt>
    <dgm:pt modelId="{16AE0BC9-8FA9-43CF-A68B-12F92751B254}" type="sibTrans" cxnId="{D9A3DB02-381A-4538-AE0A-3F2F7D396147}">
      <dgm:prSet/>
      <dgm:spPr/>
      <dgm:t>
        <a:bodyPr/>
        <a:lstStyle/>
        <a:p>
          <a:endParaRPr lang="en-US"/>
        </a:p>
      </dgm:t>
    </dgm:pt>
    <dgm:pt modelId="{869F4937-40FF-43DE-A82E-FB37BEEFC5D9}">
      <dgm:prSet phldrT="[Text]"/>
      <dgm:spPr/>
      <dgm:t>
        <a:bodyPr/>
        <a:lstStyle/>
        <a:p>
          <a:r>
            <a:rPr lang="en-US" dirty="0" smtClean="0"/>
            <a:t>Transparent to users</a:t>
          </a:r>
          <a:endParaRPr lang="en-US" dirty="0"/>
        </a:p>
      </dgm:t>
    </dgm:pt>
    <dgm:pt modelId="{9A819379-F0BD-44DA-A1FD-B4352FA9A13C}" type="parTrans" cxnId="{DBCBED1E-2B16-434C-BB71-60B31DD78337}">
      <dgm:prSet/>
      <dgm:spPr/>
      <dgm:t>
        <a:bodyPr/>
        <a:lstStyle/>
        <a:p>
          <a:endParaRPr lang="en-US"/>
        </a:p>
      </dgm:t>
    </dgm:pt>
    <dgm:pt modelId="{1FF40371-F3A9-47C6-9F55-9CCB3F8DAB2F}" type="sibTrans" cxnId="{DBCBED1E-2B16-434C-BB71-60B31DD78337}">
      <dgm:prSet/>
      <dgm:spPr/>
      <dgm:t>
        <a:bodyPr/>
        <a:lstStyle/>
        <a:p>
          <a:endParaRPr lang="en-US"/>
        </a:p>
      </dgm:t>
    </dgm:pt>
    <dgm:pt modelId="{3EB48081-A3DF-4778-8387-A22CE6D99071}">
      <dgm:prSet phldrT="[Text]"/>
      <dgm:spPr/>
      <dgm:t>
        <a:bodyPr/>
        <a:lstStyle/>
        <a:p>
          <a:r>
            <a:rPr lang="en-US" dirty="0" smtClean="0"/>
            <a:t>Parity</a:t>
          </a:r>
          <a:endParaRPr lang="en-US" dirty="0"/>
        </a:p>
      </dgm:t>
    </dgm:pt>
    <dgm:pt modelId="{56FD067A-9F73-4928-A9C6-4FD8FFEF19E5}" type="parTrans" cxnId="{70B8066B-C8F4-470C-BACC-2FBBE12D12D1}">
      <dgm:prSet/>
      <dgm:spPr/>
      <dgm:t>
        <a:bodyPr/>
        <a:lstStyle/>
        <a:p>
          <a:endParaRPr lang="en-US"/>
        </a:p>
      </dgm:t>
    </dgm:pt>
    <dgm:pt modelId="{F6BD0C65-BAAD-4051-89C5-5ADF4790E7B9}" type="sibTrans" cxnId="{70B8066B-C8F4-470C-BACC-2FBBE12D12D1}">
      <dgm:prSet/>
      <dgm:spPr/>
      <dgm:t>
        <a:bodyPr/>
        <a:lstStyle/>
        <a:p>
          <a:endParaRPr lang="en-US"/>
        </a:p>
      </dgm:t>
    </dgm:pt>
    <dgm:pt modelId="{49AE94C0-F6A9-495A-AFC0-9E8AFB5593AF}">
      <dgm:prSet phldrT="[Text]"/>
      <dgm:spPr/>
      <dgm:t>
        <a:bodyPr/>
        <a:lstStyle/>
        <a:p>
          <a:r>
            <a:rPr lang="en-US" dirty="0" smtClean="0"/>
            <a:t>Kill it</a:t>
          </a:r>
          <a:endParaRPr lang="en-US" dirty="0"/>
        </a:p>
      </dgm:t>
    </dgm:pt>
    <dgm:pt modelId="{3FA00579-20F0-4E83-941D-D99F8752637C}" type="parTrans" cxnId="{84081AF2-29DA-4211-8D08-A9043B5D487F}">
      <dgm:prSet/>
      <dgm:spPr/>
      <dgm:t>
        <a:bodyPr/>
        <a:lstStyle/>
        <a:p>
          <a:endParaRPr lang="en-US"/>
        </a:p>
      </dgm:t>
    </dgm:pt>
    <dgm:pt modelId="{87D53DC9-5862-469D-9A13-E55D92FA8656}" type="sibTrans" cxnId="{84081AF2-29DA-4211-8D08-A9043B5D487F}">
      <dgm:prSet/>
      <dgm:spPr/>
      <dgm:t>
        <a:bodyPr/>
        <a:lstStyle/>
        <a:p>
          <a:endParaRPr lang="en-US"/>
        </a:p>
      </dgm:t>
    </dgm:pt>
    <dgm:pt modelId="{7EEF13D8-5C0E-437D-BD10-059F256AA0B0}">
      <dgm:prSet phldrT="[Text]"/>
      <dgm:spPr/>
      <dgm:t>
        <a:bodyPr/>
        <a:lstStyle/>
        <a:p>
          <a:r>
            <a:rPr lang="en-US" dirty="0" smtClean="0"/>
            <a:t>Full stop, force upgrade</a:t>
          </a:r>
          <a:endParaRPr lang="en-US" dirty="0"/>
        </a:p>
      </dgm:t>
    </dgm:pt>
    <dgm:pt modelId="{092F2673-8A2D-4D61-BC55-7689C4205BFF}" type="parTrans" cxnId="{DC1A8DA8-8C9E-4A02-8DC8-141772F575D7}">
      <dgm:prSet/>
      <dgm:spPr/>
      <dgm:t>
        <a:bodyPr/>
        <a:lstStyle/>
        <a:p>
          <a:endParaRPr lang="en-US"/>
        </a:p>
      </dgm:t>
    </dgm:pt>
    <dgm:pt modelId="{BFC501AC-165C-4C87-870A-F125BA76CA88}" type="sibTrans" cxnId="{DC1A8DA8-8C9E-4A02-8DC8-141772F575D7}">
      <dgm:prSet/>
      <dgm:spPr/>
      <dgm:t>
        <a:bodyPr/>
        <a:lstStyle/>
        <a:p>
          <a:endParaRPr lang="en-US"/>
        </a:p>
      </dgm:t>
    </dgm:pt>
    <dgm:pt modelId="{34728D74-8425-4CAE-9A82-658460EFBC3B}">
      <dgm:prSet phldrT="[Text]"/>
      <dgm:spPr/>
      <dgm:t>
        <a:bodyPr/>
        <a:lstStyle/>
        <a:p>
          <a:r>
            <a:rPr lang="en-US" dirty="0" smtClean="0"/>
            <a:t>Target it</a:t>
          </a:r>
          <a:endParaRPr lang="en-US" dirty="0"/>
        </a:p>
      </dgm:t>
    </dgm:pt>
    <dgm:pt modelId="{02869C15-C960-468F-B53D-27B6C06A932E}" type="parTrans" cxnId="{B8F2AC7E-2E02-4ABA-B72D-DC1F87764D13}">
      <dgm:prSet/>
      <dgm:spPr/>
      <dgm:t>
        <a:bodyPr/>
        <a:lstStyle/>
        <a:p>
          <a:endParaRPr lang="en-US"/>
        </a:p>
      </dgm:t>
    </dgm:pt>
    <dgm:pt modelId="{EFFC7187-52DF-48A0-8B41-5E12357C6AA8}" type="sibTrans" cxnId="{B8F2AC7E-2E02-4ABA-B72D-DC1F87764D13}">
      <dgm:prSet/>
      <dgm:spPr/>
      <dgm:t>
        <a:bodyPr/>
        <a:lstStyle/>
        <a:p>
          <a:endParaRPr lang="en-US"/>
        </a:p>
      </dgm:t>
    </dgm:pt>
    <dgm:pt modelId="{21447B50-1BF5-4E58-94A5-353624059EEE}">
      <dgm:prSet phldrT="[Text]"/>
      <dgm:spPr/>
      <dgm:t>
        <a:bodyPr/>
        <a:lstStyle/>
        <a:p>
          <a:r>
            <a:rPr lang="en-US" dirty="0" smtClean="0"/>
            <a:t>Down-level experience</a:t>
          </a:r>
          <a:endParaRPr lang="en-US" dirty="0"/>
        </a:p>
      </dgm:t>
    </dgm:pt>
    <dgm:pt modelId="{055B328B-0331-4060-9950-66F0F3BBA256}" type="parTrans" cxnId="{625D0234-502B-477E-9C00-49410B4038A1}">
      <dgm:prSet/>
      <dgm:spPr/>
      <dgm:t>
        <a:bodyPr/>
        <a:lstStyle/>
        <a:p>
          <a:endParaRPr lang="en-US"/>
        </a:p>
      </dgm:t>
    </dgm:pt>
    <dgm:pt modelId="{D6B0D731-F86B-44B3-9C4B-FC1E124C5B2A}" type="sibTrans" cxnId="{625D0234-502B-477E-9C00-49410B4038A1}">
      <dgm:prSet/>
      <dgm:spPr/>
      <dgm:t>
        <a:bodyPr/>
        <a:lstStyle/>
        <a:p>
          <a:endParaRPr lang="en-US"/>
        </a:p>
      </dgm:t>
    </dgm:pt>
    <dgm:pt modelId="{D105CCB4-30C6-4442-9BF6-521487818E45}" type="pres">
      <dgm:prSet presAssocID="{DFA47AF8-55BB-4BAF-BBAF-65EB4EF2F5B1}" presName="Name0" presStyleCnt="0">
        <dgm:presLayoutVars>
          <dgm:dir/>
          <dgm:animLvl val="lvl"/>
          <dgm:resizeHandles val="exact"/>
        </dgm:presLayoutVars>
      </dgm:prSet>
      <dgm:spPr/>
      <dgm:t>
        <a:bodyPr/>
        <a:lstStyle/>
        <a:p>
          <a:endParaRPr lang="en-US"/>
        </a:p>
      </dgm:t>
    </dgm:pt>
    <dgm:pt modelId="{CA321AF8-3BA5-4F62-A7FE-662BB1111666}" type="pres">
      <dgm:prSet presAssocID="{51073713-0288-4BFC-B2E6-C8E345240703}" presName="composite" presStyleCnt="0"/>
      <dgm:spPr/>
    </dgm:pt>
    <dgm:pt modelId="{7717BD5F-EAB9-4295-BE24-651A080E0D32}" type="pres">
      <dgm:prSet presAssocID="{51073713-0288-4BFC-B2E6-C8E345240703}" presName="parTx" presStyleLbl="alignNode1" presStyleIdx="0" presStyleCnt="3">
        <dgm:presLayoutVars>
          <dgm:chMax val="0"/>
          <dgm:chPref val="0"/>
          <dgm:bulletEnabled val="1"/>
        </dgm:presLayoutVars>
      </dgm:prSet>
      <dgm:spPr/>
      <dgm:t>
        <a:bodyPr/>
        <a:lstStyle/>
        <a:p>
          <a:endParaRPr lang="en-US"/>
        </a:p>
      </dgm:t>
    </dgm:pt>
    <dgm:pt modelId="{6BA3AEC6-E562-4EA3-9947-00940C74DB84}" type="pres">
      <dgm:prSet presAssocID="{51073713-0288-4BFC-B2E6-C8E345240703}" presName="desTx" presStyleLbl="alignAccFollowNode1" presStyleIdx="0" presStyleCnt="3">
        <dgm:presLayoutVars>
          <dgm:bulletEnabled val="1"/>
        </dgm:presLayoutVars>
      </dgm:prSet>
      <dgm:spPr/>
      <dgm:t>
        <a:bodyPr/>
        <a:lstStyle/>
        <a:p>
          <a:endParaRPr lang="en-US"/>
        </a:p>
      </dgm:t>
    </dgm:pt>
    <dgm:pt modelId="{0F1B6E77-3868-4540-834B-D0DAEECFE86A}" type="pres">
      <dgm:prSet presAssocID="{16AE0BC9-8FA9-43CF-A68B-12F92751B254}" presName="space" presStyleCnt="0"/>
      <dgm:spPr/>
    </dgm:pt>
    <dgm:pt modelId="{446930F0-AA95-4927-9264-CDDDEA386D16}" type="pres">
      <dgm:prSet presAssocID="{49AE94C0-F6A9-495A-AFC0-9E8AFB5593AF}" presName="composite" presStyleCnt="0"/>
      <dgm:spPr/>
    </dgm:pt>
    <dgm:pt modelId="{02DC6143-6D3C-44E2-8382-2EC4C5A1F077}" type="pres">
      <dgm:prSet presAssocID="{49AE94C0-F6A9-495A-AFC0-9E8AFB5593AF}" presName="parTx" presStyleLbl="alignNode1" presStyleIdx="1" presStyleCnt="3">
        <dgm:presLayoutVars>
          <dgm:chMax val="0"/>
          <dgm:chPref val="0"/>
          <dgm:bulletEnabled val="1"/>
        </dgm:presLayoutVars>
      </dgm:prSet>
      <dgm:spPr/>
      <dgm:t>
        <a:bodyPr/>
        <a:lstStyle/>
        <a:p>
          <a:endParaRPr lang="en-US"/>
        </a:p>
      </dgm:t>
    </dgm:pt>
    <dgm:pt modelId="{9FD5D2C1-FE14-4C91-8A0F-5171FF741FCA}" type="pres">
      <dgm:prSet presAssocID="{49AE94C0-F6A9-495A-AFC0-9E8AFB5593AF}" presName="desTx" presStyleLbl="alignAccFollowNode1" presStyleIdx="1" presStyleCnt="3">
        <dgm:presLayoutVars>
          <dgm:bulletEnabled val="1"/>
        </dgm:presLayoutVars>
      </dgm:prSet>
      <dgm:spPr/>
      <dgm:t>
        <a:bodyPr/>
        <a:lstStyle/>
        <a:p>
          <a:endParaRPr lang="en-US"/>
        </a:p>
      </dgm:t>
    </dgm:pt>
    <dgm:pt modelId="{9ACEACD9-78E9-47D6-AC85-3050B27E88ED}" type="pres">
      <dgm:prSet presAssocID="{87D53DC9-5862-469D-9A13-E55D92FA8656}" presName="space" presStyleCnt="0"/>
      <dgm:spPr/>
    </dgm:pt>
    <dgm:pt modelId="{F580B92A-E012-4885-9F12-C3B15034077F}" type="pres">
      <dgm:prSet presAssocID="{34728D74-8425-4CAE-9A82-658460EFBC3B}" presName="composite" presStyleCnt="0"/>
      <dgm:spPr/>
    </dgm:pt>
    <dgm:pt modelId="{A1C39AAE-83BB-4410-BBEA-9C848F36E007}" type="pres">
      <dgm:prSet presAssocID="{34728D74-8425-4CAE-9A82-658460EFBC3B}" presName="parTx" presStyleLbl="alignNode1" presStyleIdx="2" presStyleCnt="3">
        <dgm:presLayoutVars>
          <dgm:chMax val="0"/>
          <dgm:chPref val="0"/>
          <dgm:bulletEnabled val="1"/>
        </dgm:presLayoutVars>
      </dgm:prSet>
      <dgm:spPr/>
      <dgm:t>
        <a:bodyPr/>
        <a:lstStyle/>
        <a:p>
          <a:endParaRPr lang="en-US"/>
        </a:p>
      </dgm:t>
    </dgm:pt>
    <dgm:pt modelId="{0C1C1F07-EEFB-40BA-BBFD-9C46C47BED26}" type="pres">
      <dgm:prSet presAssocID="{34728D74-8425-4CAE-9A82-658460EFBC3B}" presName="desTx" presStyleLbl="alignAccFollowNode1" presStyleIdx="2" presStyleCnt="3">
        <dgm:presLayoutVars>
          <dgm:bulletEnabled val="1"/>
        </dgm:presLayoutVars>
      </dgm:prSet>
      <dgm:spPr/>
      <dgm:t>
        <a:bodyPr/>
        <a:lstStyle/>
        <a:p>
          <a:endParaRPr lang="en-US"/>
        </a:p>
      </dgm:t>
    </dgm:pt>
  </dgm:ptLst>
  <dgm:cxnLst>
    <dgm:cxn modelId="{0F535E84-6DB8-4896-AB84-C58EDA2A7D2C}" type="presOf" srcId="{21447B50-1BF5-4E58-94A5-353624059EEE}" destId="{0C1C1F07-EEFB-40BA-BBFD-9C46C47BED26}" srcOrd="0" destOrd="0" presId="urn:microsoft.com/office/officeart/2005/8/layout/hList1"/>
    <dgm:cxn modelId="{B8F2AC7E-2E02-4ABA-B72D-DC1F87764D13}" srcId="{DFA47AF8-55BB-4BAF-BBAF-65EB4EF2F5B1}" destId="{34728D74-8425-4CAE-9A82-658460EFBC3B}" srcOrd="2" destOrd="0" parTransId="{02869C15-C960-468F-B53D-27B6C06A932E}" sibTransId="{EFFC7187-52DF-48A0-8B41-5E12357C6AA8}"/>
    <dgm:cxn modelId="{D9A3DB02-381A-4538-AE0A-3F2F7D396147}" srcId="{DFA47AF8-55BB-4BAF-BBAF-65EB4EF2F5B1}" destId="{51073713-0288-4BFC-B2E6-C8E345240703}" srcOrd="0" destOrd="0" parTransId="{5EB98DB4-74BF-461D-9EAC-C1B566916409}" sibTransId="{16AE0BC9-8FA9-43CF-A68B-12F92751B254}"/>
    <dgm:cxn modelId="{573D33E3-0DAB-4934-8A81-CB5CAA693434}" type="presOf" srcId="{7EEF13D8-5C0E-437D-BD10-059F256AA0B0}" destId="{9FD5D2C1-FE14-4C91-8A0F-5171FF741FCA}" srcOrd="0" destOrd="0" presId="urn:microsoft.com/office/officeart/2005/8/layout/hList1"/>
    <dgm:cxn modelId="{DBCBED1E-2B16-434C-BB71-60B31DD78337}" srcId="{51073713-0288-4BFC-B2E6-C8E345240703}" destId="{869F4937-40FF-43DE-A82E-FB37BEEFC5D9}" srcOrd="0" destOrd="0" parTransId="{9A819379-F0BD-44DA-A1FD-B4352FA9A13C}" sibTransId="{1FF40371-F3A9-47C6-9F55-9CCB3F8DAB2F}"/>
    <dgm:cxn modelId="{94325EBC-CAEA-41FB-B2B2-2746F7D3BE36}" type="presOf" srcId="{49AE94C0-F6A9-495A-AFC0-9E8AFB5593AF}" destId="{02DC6143-6D3C-44E2-8382-2EC4C5A1F077}" srcOrd="0" destOrd="0" presId="urn:microsoft.com/office/officeart/2005/8/layout/hList1"/>
    <dgm:cxn modelId="{DFECB8E0-A643-4567-A0CE-92A64AD8374C}" type="presOf" srcId="{51073713-0288-4BFC-B2E6-C8E345240703}" destId="{7717BD5F-EAB9-4295-BE24-651A080E0D32}" srcOrd="0" destOrd="0" presId="urn:microsoft.com/office/officeart/2005/8/layout/hList1"/>
    <dgm:cxn modelId="{AC8FF99F-5305-4DD4-8FC4-F7DEEECFC79A}" type="presOf" srcId="{3EB48081-A3DF-4778-8387-A22CE6D99071}" destId="{6BA3AEC6-E562-4EA3-9947-00940C74DB84}" srcOrd="0" destOrd="1" presId="urn:microsoft.com/office/officeart/2005/8/layout/hList1"/>
    <dgm:cxn modelId="{8F0CF80C-3886-448C-BDD9-5104B9A1A90A}" type="presOf" srcId="{869F4937-40FF-43DE-A82E-FB37BEEFC5D9}" destId="{6BA3AEC6-E562-4EA3-9947-00940C74DB84}" srcOrd="0" destOrd="0" presId="urn:microsoft.com/office/officeart/2005/8/layout/hList1"/>
    <dgm:cxn modelId="{EC4A8752-E8E9-4C5E-9D49-A9BB9E40BEC1}" type="presOf" srcId="{34728D74-8425-4CAE-9A82-658460EFBC3B}" destId="{A1C39AAE-83BB-4410-BBEA-9C848F36E007}" srcOrd="0" destOrd="0" presId="urn:microsoft.com/office/officeart/2005/8/layout/hList1"/>
    <dgm:cxn modelId="{70B8066B-C8F4-470C-BACC-2FBBE12D12D1}" srcId="{51073713-0288-4BFC-B2E6-C8E345240703}" destId="{3EB48081-A3DF-4778-8387-A22CE6D99071}" srcOrd="1" destOrd="0" parTransId="{56FD067A-9F73-4928-A9C6-4FD8FFEF19E5}" sibTransId="{F6BD0C65-BAAD-4051-89C5-5ADF4790E7B9}"/>
    <dgm:cxn modelId="{F3919C02-DC01-498B-9BC9-177DD3490286}" type="presOf" srcId="{DFA47AF8-55BB-4BAF-BBAF-65EB4EF2F5B1}" destId="{D105CCB4-30C6-4442-9BF6-521487818E45}" srcOrd="0" destOrd="0" presId="urn:microsoft.com/office/officeart/2005/8/layout/hList1"/>
    <dgm:cxn modelId="{84081AF2-29DA-4211-8D08-A9043B5D487F}" srcId="{DFA47AF8-55BB-4BAF-BBAF-65EB4EF2F5B1}" destId="{49AE94C0-F6A9-495A-AFC0-9E8AFB5593AF}" srcOrd="1" destOrd="0" parTransId="{3FA00579-20F0-4E83-941D-D99F8752637C}" sibTransId="{87D53DC9-5862-469D-9A13-E55D92FA8656}"/>
    <dgm:cxn modelId="{625D0234-502B-477E-9C00-49410B4038A1}" srcId="{34728D74-8425-4CAE-9A82-658460EFBC3B}" destId="{21447B50-1BF5-4E58-94A5-353624059EEE}" srcOrd="0" destOrd="0" parTransId="{055B328B-0331-4060-9950-66F0F3BBA256}" sibTransId="{D6B0D731-F86B-44B3-9C4B-FC1E124C5B2A}"/>
    <dgm:cxn modelId="{DC1A8DA8-8C9E-4A02-8DC8-141772F575D7}" srcId="{49AE94C0-F6A9-495A-AFC0-9E8AFB5593AF}" destId="{7EEF13D8-5C0E-437D-BD10-059F256AA0B0}" srcOrd="0" destOrd="0" parTransId="{092F2673-8A2D-4D61-BC55-7689C4205BFF}" sibTransId="{BFC501AC-165C-4C87-870A-F125BA76CA88}"/>
    <dgm:cxn modelId="{70869E71-83A1-4CDD-83C4-5316CE68D1BC}" type="presParOf" srcId="{D105CCB4-30C6-4442-9BF6-521487818E45}" destId="{CA321AF8-3BA5-4F62-A7FE-662BB1111666}" srcOrd="0" destOrd="0" presId="urn:microsoft.com/office/officeart/2005/8/layout/hList1"/>
    <dgm:cxn modelId="{941B52E3-661F-4B9A-AC2D-8C7A2050A189}" type="presParOf" srcId="{CA321AF8-3BA5-4F62-A7FE-662BB1111666}" destId="{7717BD5F-EAB9-4295-BE24-651A080E0D32}" srcOrd="0" destOrd="0" presId="urn:microsoft.com/office/officeart/2005/8/layout/hList1"/>
    <dgm:cxn modelId="{AC26EF12-2923-4FB5-BB41-C1297020EE85}" type="presParOf" srcId="{CA321AF8-3BA5-4F62-A7FE-662BB1111666}" destId="{6BA3AEC6-E562-4EA3-9947-00940C74DB84}" srcOrd="1" destOrd="0" presId="urn:microsoft.com/office/officeart/2005/8/layout/hList1"/>
    <dgm:cxn modelId="{E0DDDC6C-0C1C-481F-A2A6-A94D71F386EF}" type="presParOf" srcId="{D105CCB4-30C6-4442-9BF6-521487818E45}" destId="{0F1B6E77-3868-4540-834B-D0DAEECFE86A}" srcOrd="1" destOrd="0" presId="urn:microsoft.com/office/officeart/2005/8/layout/hList1"/>
    <dgm:cxn modelId="{F4853296-8638-4D93-8F6A-BC0510FC43E9}" type="presParOf" srcId="{D105CCB4-30C6-4442-9BF6-521487818E45}" destId="{446930F0-AA95-4927-9264-CDDDEA386D16}" srcOrd="2" destOrd="0" presId="urn:microsoft.com/office/officeart/2005/8/layout/hList1"/>
    <dgm:cxn modelId="{D26E9864-051D-4A9B-B098-9F63B0407959}" type="presParOf" srcId="{446930F0-AA95-4927-9264-CDDDEA386D16}" destId="{02DC6143-6D3C-44E2-8382-2EC4C5A1F077}" srcOrd="0" destOrd="0" presId="urn:microsoft.com/office/officeart/2005/8/layout/hList1"/>
    <dgm:cxn modelId="{D2B5CE83-DF76-48EC-B26D-88C499AD2D11}" type="presParOf" srcId="{446930F0-AA95-4927-9264-CDDDEA386D16}" destId="{9FD5D2C1-FE14-4C91-8A0F-5171FF741FCA}" srcOrd="1" destOrd="0" presId="urn:microsoft.com/office/officeart/2005/8/layout/hList1"/>
    <dgm:cxn modelId="{DEFEF6D7-6F77-47A5-B7FD-99CF4E6E774A}" type="presParOf" srcId="{D105CCB4-30C6-4442-9BF6-521487818E45}" destId="{9ACEACD9-78E9-47D6-AC85-3050B27E88ED}" srcOrd="3" destOrd="0" presId="urn:microsoft.com/office/officeart/2005/8/layout/hList1"/>
    <dgm:cxn modelId="{97204565-CA33-44A0-8209-6153FF2037DA}" type="presParOf" srcId="{D105CCB4-30C6-4442-9BF6-521487818E45}" destId="{F580B92A-E012-4885-9F12-C3B15034077F}" srcOrd="4" destOrd="0" presId="urn:microsoft.com/office/officeart/2005/8/layout/hList1"/>
    <dgm:cxn modelId="{1BAE98FD-9398-43AB-B60E-8879281E7C05}" type="presParOf" srcId="{F580B92A-E012-4885-9F12-C3B15034077F}" destId="{A1C39AAE-83BB-4410-BBEA-9C848F36E007}" srcOrd="0" destOrd="0" presId="urn:microsoft.com/office/officeart/2005/8/layout/hList1"/>
    <dgm:cxn modelId="{F715A681-C78A-4D34-BA72-A2310BF960BB}" type="presParOf" srcId="{F580B92A-E012-4885-9F12-C3B15034077F}" destId="{0C1C1F07-EEFB-40BA-BBFD-9C46C47BED26}"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DEA1697-11E2-4E88-BD9C-EDC1C876061A}" type="doc">
      <dgm:prSet loTypeId="urn:microsoft.com/office/officeart/2005/8/layout/venn1" loCatId="relationship" qsTypeId="urn:microsoft.com/office/officeart/2005/8/quickstyle/simple1" qsCatId="simple" csTypeId="urn:microsoft.com/office/officeart/2005/8/colors/accent1_2" csCatId="accent1" phldr="1"/>
      <dgm:spPr/>
    </dgm:pt>
    <dgm:pt modelId="{1DAF5801-0C48-4159-9285-975B700BE814}">
      <dgm:prSet phldrT="[Text]"/>
      <dgm:spPr/>
      <dgm:t>
        <a:bodyPr/>
        <a:lstStyle/>
        <a:p>
          <a:r>
            <a:rPr lang="en-US" dirty="0" smtClean="0"/>
            <a:t>Silverlight</a:t>
          </a:r>
          <a:endParaRPr lang="en-US" dirty="0"/>
        </a:p>
      </dgm:t>
    </dgm:pt>
    <dgm:pt modelId="{1599CD96-EF01-44C1-9A8A-BA152BB10C21}" type="parTrans" cxnId="{3E9AF94F-7168-4F89-A9B6-234B2F954717}">
      <dgm:prSet/>
      <dgm:spPr/>
      <dgm:t>
        <a:bodyPr/>
        <a:lstStyle/>
        <a:p>
          <a:endParaRPr lang="en-US"/>
        </a:p>
      </dgm:t>
    </dgm:pt>
    <dgm:pt modelId="{487FBCF4-8733-4388-B822-E17216D6376B}" type="sibTrans" cxnId="{3E9AF94F-7168-4F89-A9B6-234B2F954717}">
      <dgm:prSet/>
      <dgm:spPr/>
      <dgm:t>
        <a:bodyPr/>
        <a:lstStyle/>
        <a:p>
          <a:endParaRPr lang="en-US"/>
        </a:p>
      </dgm:t>
    </dgm:pt>
    <dgm:pt modelId="{706B71BC-3872-40FE-BBE0-F8879CA0EB14}">
      <dgm:prSet phldrT="[Text]"/>
      <dgm:spPr/>
      <dgm:t>
        <a:bodyPr/>
        <a:lstStyle/>
        <a:p>
          <a:r>
            <a:rPr lang="en-US" dirty="0" smtClean="0"/>
            <a:t>Flash</a:t>
          </a:r>
          <a:endParaRPr lang="en-US" dirty="0"/>
        </a:p>
      </dgm:t>
    </dgm:pt>
    <dgm:pt modelId="{459973D5-D183-4860-8250-E6A1DC1B116E}" type="parTrans" cxnId="{8DE2C1C2-24F7-48BB-83FD-C1128BCF6D43}">
      <dgm:prSet/>
      <dgm:spPr/>
      <dgm:t>
        <a:bodyPr/>
        <a:lstStyle/>
        <a:p>
          <a:endParaRPr lang="en-US"/>
        </a:p>
      </dgm:t>
    </dgm:pt>
    <dgm:pt modelId="{0CAC25BC-B289-41C6-855C-E134983C90A7}" type="sibTrans" cxnId="{8DE2C1C2-24F7-48BB-83FD-C1128BCF6D43}">
      <dgm:prSet/>
      <dgm:spPr/>
      <dgm:t>
        <a:bodyPr/>
        <a:lstStyle/>
        <a:p>
          <a:endParaRPr lang="en-US"/>
        </a:p>
      </dgm:t>
    </dgm:pt>
    <dgm:pt modelId="{E9C01216-149C-4A7B-9ADC-0F5B25E53A5A}">
      <dgm:prSet phldrT="[Text]"/>
      <dgm:spPr/>
      <dgm:t>
        <a:bodyPr/>
        <a:lstStyle/>
        <a:p>
          <a:r>
            <a:rPr lang="en-US" dirty="0" smtClean="0"/>
            <a:t>HTML5</a:t>
          </a:r>
          <a:endParaRPr lang="en-US" dirty="0"/>
        </a:p>
      </dgm:t>
    </dgm:pt>
    <dgm:pt modelId="{6421DF90-2806-4981-93D4-D80F052DE016}" type="parTrans" cxnId="{2AEF4C3C-9E78-4316-9A39-B23BD8900530}">
      <dgm:prSet/>
      <dgm:spPr/>
      <dgm:t>
        <a:bodyPr/>
        <a:lstStyle/>
        <a:p>
          <a:endParaRPr lang="en-US"/>
        </a:p>
      </dgm:t>
    </dgm:pt>
    <dgm:pt modelId="{D832AEF2-7FC8-4C5F-AD50-F51C8BC0E230}" type="sibTrans" cxnId="{2AEF4C3C-9E78-4316-9A39-B23BD8900530}">
      <dgm:prSet/>
      <dgm:spPr/>
      <dgm:t>
        <a:bodyPr/>
        <a:lstStyle/>
        <a:p>
          <a:endParaRPr lang="en-US"/>
        </a:p>
      </dgm:t>
    </dgm:pt>
    <dgm:pt modelId="{3D532A8D-4DE2-4FA3-9319-2DC12D152AB0}" type="pres">
      <dgm:prSet presAssocID="{BDEA1697-11E2-4E88-BD9C-EDC1C876061A}" presName="compositeShape" presStyleCnt="0">
        <dgm:presLayoutVars>
          <dgm:chMax val="7"/>
          <dgm:dir/>
          <dgm:resizeHandles val="exact"/>
        </dgm:presLayoutVars>
      </dgm:prSet>
      <dgm:spPr/>
    </dgm:pt>
    <dgm:pt modelId="{DCBF54E5-FB89-4D00-A271-34ACFA44CA80}" type="pres">
      <dgm:prSet presAssocID="{1DAF5801-0C48-4159-9285-975B700BE814}" presName="circ1" presStyleLbl="vennNode1" presStyleIdx="0" presStyleCnt="3"/>
      <dgm:spPr/>
      <dgm:t>
        <a:bodyPr/>
        <a:lstStyle/>
        <a:p>
          <a:endParaRPr lang="en-US"/>
        </a:p>
      </dgm:t>
    </dgm:pt>
    <dgm:pt modelId="{DB1BE56A-69BD-4087-A41D-7C4E965B6E0C}" type="pres">
      <dgm:prSet presAssocID="{1DAF5801-0C48-4159-9285-975B700BE814}" presName="circ1Tx" presStyleLbl="revTx" presStyleIdx="0" presStyleCnt="0">
        <dgm:presLayoutVars>
          <dgm:chMax val="0"/>
          <dgm:chPref val="0"/>
          <dgm:bulletEnabled val="1"/>
        </dgm:presLayoutVars>
      </dgm:prSet>
      <dgm:spPr/>
      <dgm:t>
        <a:bodyPr/>
        <a:lstStyle/>
        <a:p>
          <a:endParaRPr lang="en-US"/>
        </a:p>
      </dgm:t>
    </dgm:pt>
    <dgm:pt modelId="{AD9DAEF8-617B-48CB-BE2F-6161CE747CE9}" type="pres">
      <dgm:prSet presAssocID="{706B71BC-3872-40FE-BBE0-F8879CA0EB14}" presName="circ2" presStyleLbl="vennNode1" presStyleIdx="1" presStyleCnt="3"/>
      <dgm:spPr/>
      <dgm:t>
        <a:bodyPr/>
        <a:lstStyle/>
        <a:p>
          <a:endParaRPr lang="en-US"/>
        </a:p>
      </dgm:t>
    </dgm:pt>
    <dgm:pt modelId="{59CF7DD9-7978-4113-B198-81EEE24CF830}" type="pres">
      <dgm:prSet presAssocID="{706B71BC-3872-40FE-BBE0-F8879CA0EB14}" presName="circ2Tx" presStyleLbl="revTx" presStyleIdx="0" presStyleCnt="0">
        <dgm:presLayoutVars>
          <dgm:chMax val="0"/>
          <dgm:chPref val="0"/>
          <dgm:bulletEnabled val="1"/>
        </dgm:presLayoutVars>
      </dgm:prSet>
      <dgm:spPr/>
      <dgm:t>
        <a:bodyPr/>
        <a:lstStyle/>
        <a:p>
          <a:endParaRPr lang="en-US"/>
        </a:p>
      </dgm:t>
    </dgm:pt>
    <dgm:pt modelId="{C0964071-32D2-463F-AF10-93A7F77210B1}" type="pres">
      <dgm:prSet presAssocID="{E9C01216-149C-4A7B-9ADC-0F5B25E53A5A}" presName="circ3" presStyleLbl="vennNode1" presStyleIdx="2" presStyleCnt="3"/>
      <dgm:spPr/>
      <dgm:t>
        <a:bodyPr/>
        <a:lstStyle/>
        <a:p>
          <a:endParaRPr lang="en-US"/>
        </a:p>
      </dgm:t>
    </dgm:pt>
    <dgm:pt modelId="{ADF3FC75-F861-470D-9FDC-8521C5FBA8B1}" type="pres">
      <dgm:prSet presAssocID="{E9C01216-149C-4A7B-9ADC-0F5B25E53A5A}" presName="circ3Tx" presStyleLbl="revTx" presStyleIdx="0" presStyleCnt="0">
        <dgm:presLayoutVars>
          <dgm:chMax val="0"/>
          <dgm:chPref val="0"/>
          <dgm:bulletEnabled val="1"/>
        </dgm:presLayoutVars>
      </dgm:prSet>
      <dgm:spPr/>
      <dgm:t>
        <a:bodyPr/>
        <a:lstStyle/>
        <a:p>
          <a:endParaRPr lang="en-US"/>
        </a:p>
      </dgm:t>
    </dgm:pt>
  </dgm:ptLst>
  <dgm:cxnLst>
    <dgm:cxn modelId="{0A1BA8AA-4A1A-4B7A-82DC-DCFC4ABA420E}" type="presOf" srcId="{1DAF5801-0C48-4159-9285-975B700BE814}" destId="{DB1BE56A-69BD-4087-A41D-7C4E965B6E0C}" srcOrd="1" destOrd="0" presId="urn:microsoft.com/office/officeart/2005/8/layout/venn1"/>
    <dgm:cxn modelId="{1589C923-85CE-403D-803D-A938A4BB634B}" type="presOf" srcId="{E9C01216-149C-4A7B-9ADC-0F5B25E53A5A}" destId="{ADF3FC75-F861-470D-9FDC-8521C5FBA8B1}" srcOrd="1" destOrd="0" presId="urn:microsoft.com/office/officeart/2005/8/layout/venn1"/>
    <dgm:cxn modelId="{3E9AF94F-7168-4F89-A9B6-234B2F954717}" srcId="{BDEA1697-11E2-4E88-BD9C-EDC1C876061A}" destId="{1DAF5801-0C48-4159-9285-975B700BE814}" srcOrd="0" destOrd="0" parTransId="{1599CD96-EF01-44C1-9A8A-BA152BB10C21}" sibTransId="{487FBCF4-8733-4388-B822-E17216D6376B}"/>
    <dgm:cxn modelId="{99A64AFA-2478-41C7-9825-6C2DD1DE1A34}" type="presOf" srcId="{706B71BC-3872-40FE-BBE0-F8879CA0EB14}" destId="{59CF7DD9-7978-4113-B198-81EEE24CF830}" srcOrd="1" destOrd="0" presId="urn:microsoft.com/office/officeart/2005/8/layout/venn1"/>
    <dgm:cxn modelId="{8DE2C1C2-24F7-48BB-83FD-C1128BCF6D43}" srcId="{BDEA1697-11E2-4E88-BD9C-EDC1C876061A}" destId="{706B71BC-3872-40FE-BBE0-F8879CA0EB14}" srcOrd="1" destOrd="0" parTransId="{459973D5-D183-4860-8250-E6A1DC1B116E}" sibTransId="{0CAC25BC-B289-41C6-855C-E134983C90A7}"/>
    <dgm:cxn modelId="{ABA183D7-3405-4109-8B30-2FBDF70E2E92}" type="presOf" srcId="{706B71BC-3872-40FE-BBE0-F8879CA0EB14}" destId="{AD9DAEF8-617B-48CB-BE2F-6161CE747CE9}" srcOrd="0" destOrd="0" presId="urn:microsoft.com/office/officeart/2005/8/layout/venn1"/>
    <dgm:cxn modelId="{27005460-D60B-4D57-90A1-00A86382FB65}" type="presOf" srcId="{BDEA1697-11E2-4E88-BD9C-EDC1C876061A}" destId="{3D532A8D-4DE2-4FA3-9319-2DC12D152AB0}" srcOrd="0" destOrd="0" presId="urn:microsoft.com/office/officeart/2005/8/layout/venn1"/>
    <dgm:cxn modelId="{1183079B-8477-4941-9166-5F6AE252FE3D}" type="presOf" srcId="{1DAF5801-0C48-4159-9285-975B700BE814}" destId="{DCBF54E5-FB89-4D00-A271-34ACFA44CA80}" srcOrd="0" destOrd="0" presId="urn:microsoft.com/office/officeart/2005/8/layout/venn1"/>
    <dgm:cxn modelId="{7AD3D6C2-86DF-43C3-A78C-51149066C3DE}" type="presOf" srcId="{E9C01216-149C-4A7B-9ADC-0F5B25E53A5A}" destId="{C0964071-32D2-463F-AF10-93A7F77210B1}" srcOrd="0" destOrd="0" presId="urn:microsoft.com/office/officeart/2005/8/layout/venn1"/>
    <dgm:cxn modelId="{2AEF4C3C-9E78-4316-9A39-B23BD8900530}" srcId="{BDEA1697-11E2-4E88-BD9C-EDC1C876061A}" destId="{E9C01216-149C-4A7B-9ADC-0F5B25E53A5A}" srcOrd="2" destOrd="0" parTransId="{6421DF90-2806-4981-93D4-D80F052DE016}" sibTransId="{D832AEF2-7FC8-4C5F-AD50-F51C8BC0E230}"/>
    <dgm:cxn modelId="{8A21F3B4-ECDC-4509-9156-92B282F9A6C0}" type="presParOf" srcId="{3D532A8D-4DE2-4FA3-9319-2DC12D152AB0}" destId="{DCBF54E5-FB89-4D00-A271-34ACFA44CA80}" srcOrd="0" destOrd="0" presId="urn:microsoft.com/office/officeart/2005/8/layout/venn1"/>
    <dgm:cxn modelId="{9C019EE4-C3FB-423D-B199-C414DC8392D7}" type="presParOf" srcId="{3D532A8D-4DE2-4FA3-9319-2DC12D152AB0}" destId="{DB1BE56A-69BD-4087-A41D-7C4E965B6E0C}" srcOrd="1" destOrd="0" presId="urn:microsoft.com/office/officeart/2005/8/layout/venn1"/>
    <dgm:cxn modelId="{4E0583F6-323A-49B8-BE31-27E39CF486F7}" type="presParOf" srcId="{3D532A8D-4DE2-4FA3-9319-2DC12D152AB0}" destId="{AD9DAEF8-617B-48CB-BE2F-6161CE747CE9}" srcOrd="2" destOrd="0" presId="urn:microsoft.com/office/officeart/2005/8/layout/venn1"/>
    <dgm:cxn modelId="{FEE1BC86-5C02-49BA-84FB-A7AC1766C475}" type="presParOf" srcId="{3D532A8D-4DE2-4FA3-9319-2DC12D152AB0}" destId="{59CF7DD9-7978-4113-B198-81EEE24CF830}" srcOrd="3" destOrd="0" presId="urn:microsoft.com/office/officeart/2005/8/layout/venn1"/>
    <dgm:cxn modelId="{25E5D057-3C72-4412-9559-4DE9C10FCD59}" type="presParOf" srcId="{3D532A8D-4DE2-4FA3-9319-2DC12D152AB0}" destId="{C0964071-32D2-463F-AF10-93A7F77210B1}" srcOrd="4" destOrd="0" presId="urn:microsoft.com/office/officeart/2005/8/layout/venn1"/>
    <dgm:cxn modelId="{EFF2ECD3-DEAF-45DA-9485-FB638BF5C002}" type="presParOf" srcId="{3D532A8D-4DE2-4FA3-9319-2DC12D152AB0}" destId="{ADF3FC75-F861-470D-9FDC-8521C5FBA8B1}" srcOrd="5" destOrd="0" presId="urn:microsoft.com/office/officeart/2005/8/layout/ven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3211423C-51C1-44DC-A4C7-C10CDAD75A7B}" type="doc">
      <dgm:prSet loTypeId="urn:microsoft.com/office/officeart/2005/8/layout/balance1" loCatId="relationship" qsTypeId="urn:microsoft.com/office/officeart/2005/8/quickstyle/simple4" qsCatId="simple" csTypeId="urn:microsoft.com/office/officeart/2005/8/colors/accent3_3" csCatId="accent3" phldr="1"/>
      <dgm:spPr/>
      <dgm:t>
        <a:bodyPr/>
        <a:lstStyle/>
        <a:p>
          <a:endParaRPr lang="en-US"/>
        </a:p>
      </dgm:t>
    </dgm:pt>
    <dgm:pt modelId="{4EF950BF-38D7-4BE5-A93A-222DA2A7A5FB}">
      <dgm:prSet phldrT="[Text]"/>
      <dgm:spPr/>
      <dgm:t>
        <a:bodyPr/>
        <a:lstStyle/>
        <a:p>
          <a:r>
            <a:rPr lang="en-US" smtClean="0"/>
            <a:t>Scalable Vector Graphics</a:t>
          </a:r>
          <a:endParaRPr lang="en-US" dirty="0"/>
        </a:p>
      </dgm:t>
    </dgm:pt>
    <dgm:pt modelId="{A4A69705-8980-4DA0-91AE-456FA254C04E}" type="parTrans" cxnId="{D21B061A-B4E8-4B53-8054-F0877678D181}">
      <dgm:prSet/>
      <dgm:spPr/>
      <dgm:t>
        <a:bodyPr/>
        <a:lstStyle/>
        <a:p>
          <a:endParaRPr lang="en-US"/>
        </a:p>
      </dgm:t>
    </dgm:pt>
    <dgm:pt modelId="{734D7541-D526-4763-9FA6-B45DF01654FD}" type="sibTrans" cxnId="{D21B061A-B4E8-4B53-8054-F0877678D181}">
      <dgm:prSet/>
      <dgm:spPr/>
      <dgm:t>
        <a:bodyPr/>
        <a:lstStyle/>
        <a:p>
          <a:endParaRPr lang="en-US"/>
        </a:p>
      </dgm:t>
    </dgm:pt>
    <dgm:pt modelId="{F3BFB4C6-68FF-441C-B967-8D145AE6CF18}">
      <dgm:prSet phldrT="[Text]"/>
      <dgm:spPr/>
      <dgm:t>
        <a:bodyPr/>
        <a:lstStyle/>
        <a:p>
          <a:r>
            <a:rPr lang="en-US" dirty="0" smtClean="0"/>
            <a:t>Vector-output</a:t>
          </a:r>
          <a:endParaRPr lang="en-US" dirty="0"/>
        </a:p>
      </dgm:t>
    </dgm:pt>
    <dgm:pt modelId="{C6043EC9-AC86-494F-B01F-9E3D88579858}" type="parTrans" cxnId="{F229EE68-2B31-4764-A3EA-86CA4DCF60D5}">
      <dgm:prSet/>
      <dgm:spPr/>
      <dgm:t>
        <a:bodyPr/>
        <a:lstStyle/>
        <a:p>
          <a:endParaRPr lang="en-US"/>
        </a:p>
      </dgm:t>
    </dgm:pt>
    <dgm:pt modelId="{1CFE3CB0-6489-4E91-A704-611E5B05E23F}" type="sibTrans" cxnId="{F229EE68-2B31-4764-A3EA-86CA4DCF60D5}">
      <dgm:prSet/>
      <dgm:spPr/>
      <dgm:t>
        <a:bodyPr/>
        <a:lstStyle/>
        <a:p>
          <a:endParaRPr lang="en-US"/>
        </a:p>
      </dgm:t>
    </dgm:pt>
    <dgm:pt modelId="{A8E13F14-F1A5-44A7-BEE3-349F181D3311}">
      <dgm:prSet phldrT="[Text]"/>
      <dgm:spPr/>
      <dgm:t>
        <a:bodyPr/>
        <a:lstStyle/>
        <a:p>
          <a:r>
            <a:rPr lang="en-US" dirty="0" smtClean="0"/>
            <a:t>Good for interaction</a:t>
          </a:r>
          <a:endParaRPr lang="en-US" dirty="0"/>
        </a:p>
      </dgm:t>
    </dgm:pt>
    <dgm:pt modelId="{3CB786D4-35A4-452E-BF8C-C327AB8732DA}" type="parTrans" cxnId="{36FDB334-DE72-45C0-82E0-1A25B6C3B9EA}">
      <dgm:prSet/>
      <dgm:spPr/>
      <dgm:t>
        <a:bodyPr/>
        <a:lstStyle/>
        <a:p>
          <a:endParaRPr lang="en-US"/>
        </a:p>
      </dgm:t>
    </dgm:pt>
    <dgm:pt modelId="{32BB216B-579A-491C-86F1-200612490E37}" type="sibTrans" cxnId="{36FDB334-DE72-45C0-82E0-1A25B6C3B9EA}">
      <dgm:prSet/>
      <dgm:spPr/>
      <dgm:t>
        <a:bodyPr/>
        <a:lstStyle/>
        <a:p>
          <a:endParaRPr lang="en-US"/>
        </a:p>
      </dgm:t>
    </dgm:pt>
    <dgm:pt modelId="{141F7682-C0FC-4785-9F78-61117C297735}">
      <dgm:prSet phldrT="[Text]"/>
      <dgm:spPr/>
      <dgm:t>
        <a:bodyPr/>
        <a:lstStyle/>
        <a:p>
          <a:r>
            <a:rPr lang="en-US" smtClean="0"/>
            <a:t>Canvas</a:t>
          </a:r>
          <a:endParaRPr lang="en-US" dirty="0"/>
        </a:p>
      </dgm:t>
    </dgm:pt>
    <dgm:pt modelId="{E751C6D7-F4D1-4B38-BCBF-4AFF54619CA2}" type="parTrans" cxnId="{BD60D2CC-DA77-4D70-AE3F-4FDA0E37CAFE}">
      <dgm:prSet/>
      <dgm:spPr/>
      <dgm:t>
        <a:bodyPr/>
        <a:lstStyle/>
        <a:p>
          <a:endParaRPr lang="en-US"/>
        </a:p>
      </dgm:t>
    </dgm:pt>
    <dgm:pt modelId="{3E424128-31AE-410C-B242-E3E1E1ED3662}" type="sibTrans" cxnId="{BD60D2CC-DA77-4D70-AE3F-4FDA0E37CAFE}">
      <dgm:prSet/>
      <dgm:spPr/>
      <dgm:t>
        <a:bodyPr/>
        <a:lstStyle/>
        <a:p>
          <a:endParaRPr lang="en-US"/>
        </a:p>
      </dgm:t>
    </dgm:pt>
    <dgm:pt modelId="{539138DC-85A9-4B87-BAEC-303E397EA04E}">
      <dgm:prSet phldrT="[Text]"/>
      <dgm:spPr/>
      <dgm:t>
        <a:bodyPr/>
        <a:lstStyle/>
        <a:p>
          <a:r>
            <a:rPr lang="en-US" dirty="0" smtClean="0"/>
            <a:t>Bitmap-output</a:t>
          </a:r>
          <a:endParaRPr lang="en-US" dirty="0"/>
        </a:p>
      </dgm:t>
    </dgm:pt>
    <dgm:pt modelId="{DA2E306D-5BC4-49F6-877B-030186F014E9}" type="parTrans" cxnId="{93E06601-9D0C-4762-824E-8C19BFF2F06C}">
      <dgm:prSet/>
      <dgm:spPr/>
      <dgm:t>
        <a:bodyPr/>
        <a:lstStyle/>
        <a:p>
          <a:endParaRPr lang="en-US"/>
        </a:p>
      </dgm:t>
    </dgm:pt>
    <dgm:pt modelId="{A6D9B9C5-60D5-4FAF-A892-15DD36C98266}" type="sibTrans" cxnId="{93E06601-9D0C-4762-824E-8C19BFF2F06C}">
      <dgm:prSet/>
      <dgm:spPr/>
      <dgm:t>
        <a:bodyPr/>
        <a:lstStyle/>
        <a:p>
          <a:endParaRPr lang="en-US"/>
        </a:p>
      </dgm:t>
    </dgm:pt>
    <dgm:pt modelId="{673B5F25-5CB0-4D1D-9981-D8EE31248632}">
      <dgm:prSet phldrT="[Text]"/>
      <dgm:spPr/>
      <dgm:t>
        <a:bodyPr/>
        <a:lstStyle/>
        <a:p>
          <a:r>
            <a:rPr lang="en-US" dirty="0" smtClean="0"/>
            <a:t>Good for animation</a:t>
          </a:r>
          <a:endParaRPr lang="en-US" dirty="0"/>
        </a:p>
      </dgm:t>
    </dgm:pt>
    <dgm:pt modelId="{522604F4-68F2-41B2-BB5A-DE3207DBB9F5}" type="parTrans" cxnId="{98B1E179-4185-4A24-BE37-655B92E45E94}">
      <dgm:prSet/>
      <dgm:spPr/>
      <dgm:t>
        <a:bodyPr/>
        <a:lstStyle/>
        <a:p>
          <a:endParaRPr lang="en-US"/>
        </a:p>
      </dgm:t>
    </dgm:pt>
    <dgm:pt modelId="{6530B817-9510-4712-819F-9361CE499721}" type="sibTrans" cxnId="{98B1E179-4185-4A24-BE37-655B92E45E94}">
      <dgm:prSet/>
      <dgm:spPr/>
      <dgm:t>
        <a:bodyPr/>
        <a:lstStyle/>
        <a:p>
          <a:endParaRPr lang="en-US"/>
        </a:p>
      </dgm:t>
    </dgm:pt>
    <dgm:pt modelId="{2C981AB0-8D43-4A0F-95A5-DCE17B795752}">
      <dgm:prSet phldrT="[Text]"/>
      <dgm:spPr/>
      <dgm:t>
        <a:bodyPr/>
        <a:lstStyle/>
        <a:p>
          <a:r>
            <a:rPr lang="en-US" dirty="0" smtClean="0"/>
            <a:t>JavaScript-based</a:t>
          </a:r>
          <a:endParaRPr lang="en-US" dirty="0"/>
        </a:p>
      </dgm:t>
    </dgm:pt>
    <dgm:pt modelId="{E34B2CF5-B4AC-4309-AC23-12300F5D6021}" type="parTrans" cxnId="{C2CEAAAD-BD0E-4D1B-B09B-E90EBA264AE8}">
      <dgm:prSet/>
      <dgm:spPr/>
      <dgm:t>
        <a:bodyPr/>
        <a:lstStyle/>
        <a:p>
          <a:endParaRPr lang="en-US"/>
        </a:p>
      </dgm:t>
    </dgm:pt>
    <dgm:pt modelId="{5EACBCFA-486A-454A-B053-4C60AACB840C}" type="sibTrans" cxnId="{C2CEAAAD-BD0E-4D1B-B09B-E90EBA264AE8}">
      <dgm:prSet/>
      <dgm:spPr/>
      <dgm:t>
        <a:bodyPr/>
        <a:lstStyle/>
        <a:p>
          <a:endParaRPr lang="en-US"/>
        </a:p>
      </dgm:t>
    </dgm:pt>
    <dgm:pt modelId="{0A2327CB-0C32-49F8-A2D2-B1EBEEA91541}">
      <dgm:prSet phldrT="[Text]"/>
      <dgm:spPr/>
      <dgm:t>
        <a:bodyPr/>
        <a:lstStyle/>
        <a:p>
          <a:r>
            <a:rPr lang="en-US" dirty="0" smtClean="0"/>
            <a:t>XML-based</a:t>
          </a:r>
          <a:endParaRPr lang="en-US" dirty="0"/>
        </a:p>
      </dgm:t>
    </dgm:pt>
    <dgm:pt modelId="{93AA2BBD-F805-4D7B-B004-D19D81CB5770}" type="parTrans" cxnId="{C8F22D99-4389-4EB5-AC19-CFFD99C824D5}">
      <dgm:prSet/>
      <dgm:spPr/>
      <dgm:t>
        <a:bodyPr/>
        <a:lstStyle/>
        <a:p>
          <a:endParaRPr lang="en-US"/>
        </a:p>
      </dgm:t>
    </dgm:pt>
    <dgm:pt modelId="{94D8203D-C8C1-44B5-AEDA-495266E713F8}" type="sibTrans" cxnId="{C8F22D99-4389-4EB5-AC19-CFFD99C824D5}">
      <dgm:prSet/>
      <dgm:spPr/>
      <dgm:t>
        <a:bodyPr/>
        <a:lstStyle/>
        <a:p>
          <a:endParaRPr lang="en-US"/>
        </a:p>
      </dgm:t>
    </dgm:pt>
    <dgm:pt modelId="{DBB6A01A-21EF-4EB7-A50A-8AC5CDB13C7B}" type="pres">
      <dgm:prSet presAssocID="{3211423C-51C1-44DC-A4C7-C10CDAD75A7B}" presName="outerComposite" presStyleCnt="0">
        <dgm:presLayoutVars>
          <dgm:chMax val="2"/>
          <dgm:animLvl val="lvl"/>
          <dgm:resizeHandles val="exact"/>
        </dgm:presLayoutVars>
      </dgm:prSet>
      <dgm:spPr/>
      <dgm:t>
        <a:bodyPr/>
        <a:lstStyle/>
        <a:p>
          <a:endParaRPr lang="en-US"/>
        </a:p>
      </dgm:t>
    </dgm:pt>
    <dgm:pt modelId="{07B8D5A6-BFAF-49C0-A373-2FF5B3562567}" type="pres">
      <dgm:prSet presAssocID="{3211423C-51C1-44DC-A4C7-C10CDAD75A7B}" presName="dummyMaxCanvas" presStyleCnt="0"/>
      <dgm:spPr/>
      <dgm:t>
        <a:bodyPr/>
        <a:lstStyle/>
        <a:p>
          <a:endParaRPr lang="en-US"/>
        </a:p>
      </dgm:t>
    </dgm:pt>
    <dgm:pt modelId="{5BEA4E49-A077-40B7-8F84-8C2C62ABD2A9}" type="pres">
      <dgm:prSet presAssocID="{3211423C-51C1-44DC-A4C7-C10CDAD75A7B}" presName="parentComposite" presStyleCnt="0"/>
      <dgm:spPr/>
      <dgm:t>
        <a:bodyPr/>
        <a:lstStyle/>
        <a:p>
          <a:endParaRPr lang="en-US"/>
        </a:p>
      </dgm:t>
    </dgm:pt>
    <dgm:pt modelId="{23F9A979-0D3E-44C1-A07F-559901606263}" type="pres">
      <dgm:prSet presAssocID="{3211423C-51C1-44DC-A4C7-C10CDAD75A7B}" presName="parent1" presStyleLbl="alignAccFollowNode1" presStyleIdx="0" presStyleCnt="4">
        <dgm:presLayoutVars>
          <dgm:chMax val="4"/>
        </dgm:presLayoutVars>
      </dgm:prSet>
      <dgm:spPr/>
      <dgm:t>
        <a:bodyPr/>
        <a:lstStyle/>
        <a:p>
          <a:endParaRPr lang="en-US"/>
        </a:p>
      </dgm:t>
    </dgm:pt>
    <dgm:pt modelId="{9D8E519D-F67B-4C5A-A8C5-856EB6F76D25}" type="pres">
      <dgm:prSet presAssocID="{3211423C-51C1-44DC-A4C7-C10CDAD75A7B}" presName="parent2" presStyleLbl="alignAccFollowNode1" presStyleIdx="1" presStyleCnt="4">
        <dgm:presLayoutVars>
          <dgm:chMax val="4"/>
        </dgm:presLayoutVars>
      </dgm:prSet>
      <dgm:spPr/>
      <dgm:t>
        <a:bodyPr/>
        <a:lstStyle/>
        <a:p>
          <a:endParaRPr lang="en-US"/>
        </a:p>
      </dgm:t>
    </dgm:pt>
    <dgm:pt modelId="{E57739FA-2169-43FF-B91C-BAAE249BD6AB}" type="pres">
      <dgm:prSet presAssocID="{3211423C-51C1-44DC-A4C7-C10CDAD75A7B}" presName="childrenComposite" presStyleCnt="0"/>
      <dgm:spPr/>
      <dgm:t>
        <a:bodyPr/>
        <a:lstStyle/>
        <a:p>
          <a:endParaRPr lang="en-US"/>
        </a:p>
      </dgm:t>
    </dgm:pt>
    <dgm:pt modelId="{812FF241-3511-4D34-915F-3C53FBB51284}" type="pres">
      <dgm:prSet presAssocID="{3211423C-51C1-44DC-A4C7-C10CDAD75A7B}" presName="dummyMaxCanvas_ChildArea" presStyleCnt="0"/>
      <dgm:spPr/>
      <dgm:t>
        <a:bodyPr/>
        <a:lstStyle/>
        <a:p>
          <a:endParaRPr lang="en-US"/>
        </a:p>
      </dgm:t>
    </dgm:pt>
    <dgm:pt modelId="{B8B2FFC6-33E9-4149-AFC0-45E6CA902C9F}" type="pres">
      <dgm:prSet presAssocID="{3211423C-51C1-44DC-A4C7-C10CDAD75A7B}" presName="fulcrum" presStyleLbl="alignAccFollowNode1" presStyleIdx="2" presStyleCnt="4"/>
      <dgm:spPr/>
      <dgm:t>
        <a:bodyPr/>
        <a:lstStyle/>
        <a:p>
          <a:endParaRPr lang="en-US"/>
        </a:p>
      </dgm:t>
    </dgm:pt>
    <dgm:pt modelId="{4672EE25-7975-4669-9EA6-20824E2A8C39}" type="pres">
      <dgm:prSet presAssocID="{3211423C-51C1-44DC-A4C7-C10CDAD75A7B}" presName="balance_33" presStyleLbl="alignAccFollowNode1" presStyleIdx="3" presStyleCnt="4">
        <dgm:presLayoutVars>
          <dgm:bulletEnabled val="1"/>
        </dgm:presLayoutVars>
      </dgm:prSet>
      <dgm:spPr/>
      <dgm:t>
        <a:bodyPr/>
        <a:lstStyle/>
        <a:p>
          <a:endParaRPr lang="en-US"/>
        </a:p>
      </dgm:t>
    </dgm:pt>
    <dgm:pt modelId="{1EBA7E77-476A-4D3E-B5A9-2BB34B015056}" type="pres">
      <dgm:prSet presAssocID="{3211423C-51C1-44DC-A4C7-C10CDAD75A7B}" presName="right_33_1" presStyleLbl="node1" presStyleIdx="0" presStyleCnt="6">
        <dgm:presLayoutVars>
          <dgm:bulletEnabled val="1"/>
        </dgm:presLayoutVars>
      </dgm:prSet>
      <dgm:spPr/>
      <dgm:t>
        <a:bodyPr/>
        <a:lstStyle/>
        <a:p>
          <a:endParaRPr lang="en-US"/>
        </a:p>
      </dgm:t>
    </dgm:pt>
    <dgm:pt modelId="{E71DC2E0-3EBE-44C1-A935-A218B3AA7A5B}" type="pres">
      <dgm:prSet presAssocID="{3211423C-51C1-44DC-A4C7-C10CDAD75A7B}" presName="right_33_2" presStyleLbl="node1" presStyleIdx="1" presStyleCnt="6">
        <dgm:presLayoutVars>
          <dgm:bulletEnabled val="1"/>
        </dgm:presLayoutVars>
      </dgm:prSet>
      <dgm:spPr/>
      <dgm:t>
        <a:bodyPr/>
        <a:lstStyle/>
        <a:p>
          <a:endParaRPr lang="en-US"/>
        </a:p>
      </dgm:t>
    </dgm:pt>
    <dgm:pt modelId="{DEDF75C5-7225-4043-A434-CD0129770AE0}" type="pres">
      <dgm:prSet presAssocID="{3211423C-51C1-44DC-A4C7-C10CDAD75A7B}" presName="right_33_3" presStyleLbl="node1" presStyleIdx="2" presStyleCnt="6">
        <dgm:presLayoutVars>
          <dgm:bulletEnabled val="1"/>
        </dgm:presLayoutVars>
      </dgm:prSet>
      <dgm:spPr/>
      <dgm:t>
        <a:bodyPr/>
        <a:lstStyle/>
        <a:p>
          <a:endParaRPr lang="en-US"/>
        </a:p>
      </dgm:t>
    </dgm:pt>
    <dgm:pt modelId="{FE7082D9-4596-4C5F-AAE0-EBBE279417E6}" type="pres">
      <dgm:prSet presAssocID="{3211423C-51C1-44DC-A4C7-C10CDAD75A7B}" presName="left_33_1" presStyleLbl="node1" presStyleIdx="3" presStyleCnt="6">
        <dgm:presLayoutVars>
          <dgm:bulletEnabled val="1"/>
        </dgm:presLayoutVars>
      </dgm:prSet>
      <dgm:spPr/>
      <dgm:t>
        <a:bodyPr/>
        <a:lstStyle/>
        <a:p>
          <a:endParaRPr lang="en-US"/>
        </a:p>
      </dgm:t>
    </dgm:pt>
    <dgm:pt modelId="{E314E134-9442-4DCA-A2D3-7430356BB462}" type="pres">
      <dgm:prSet presAssocID="{3211423C-51C1-44DC-A4C7-C10CDAD75A7B}" presName="left_33_2" presStyleLbl="node1" presStyleIdx="4" presStyleCnt="6">
        <dgm:presLayoutVars>
          <dgm:bulletEnabled val="1"/>
        </dgm:presLayoutVars>
      </dgm:prSet>
      <dgm:spPr/>
      <dgm:t>
        <a:bodyPr/>
        <a:lstStyle/>
        <a:p>
          <a:endParaRPr lang="en-US"/>
        </a:p>
      </dgm:t>
    </dgm:pt>
    <dgm:pt modelId="{56D66040-4C9F-447E-AC20-AD98A3A41C10}" type="pres">
      <dgm:prSet presAssocID="{3211423C-51C1-44DC-A4C7-C10CDAD75A7B}" presName="left_33_3" presStyleLbl="node1" presStyleIdx="5" presStyleCnt="6">
        <dgm:presLayoutVars>
          <dgm:bulletEnabled val="1"/>
        </dgm:presLayoutVars>
      </dgm:prSet>
      <dgm:spPr/>
      <dgm:t>
        <a:bodyPr/>
        <a:lstStyle/>
        <a:p>
          <a:endParaRPr lang="en-US"/>
        </a:p>
      </dgm:t>
    </dgm:pt>
  </dgm:ptLst>
  <dgm:cxnLst>
    <dgm:cxn modelId="{98A1ACBF-44FB-4E1D-9160-A80CB689752D}" type="presOf" srcId="{0A2327CB-0C32-49F8-A2D2-B1EBEEA91541}" destId="{56D66040-4C9F-447E-AC20-AD98A3A41C10}" srcOrd="0" destOrd="0" presId="urn:microsoft.com/office/officeart/2005/8/layout/balance1"/>
    <dgm:cxn modelId="{F229EE68-2B31-4764-A3EA-86CA4DCF60D5}" srcId="{4EF950BF-38D7-4BE5-A93A-222DA2A7A5FB}" destId="{F3BFB4C6-68FF-441C-B967-8D145AE6CF18}" srcOrd="0" destOrd="0" parTransId="{C6043EC9-AC86-494F-B01F-9E3D88579858}" sibTransId="{1CFE3CB0-6489-4E91-A704-611E5B05E23F}"/>
    <dgm:cxn modelId="{C2CEAAAD-BD0E-4D1B-B09B-E90EBA264AE8}" srcId="{141F7682-C0FC-4785-9F78-61117C297735}" destId="{2C981AB0-8D43-4A0F-95A5-DCE17B795752}" srcOrd="2" destOrd="0" parTransId="{E34B2CF5-B4AC-4309-AC23-12300F5D6021}" sibTransId="{5EACBCFA-486A-454A-B053-4C60AACB840C}"/>
    <dgm:cxn modelId="{6F540B45-B164-474A-8641-E4FD60A2F0BC}" type="presOf" srcId="{A8E13F14-F1A5-44A7-BEE3-349F181D3311}" destId="{E314E134-9442-4DCA-A2D3-7430356BB462}" srcOrd="0" destOrd="0" presId="urn:microsoft.com/office/officeart/2005/8/layout/balance1"/>
    <dgm:cxn modelId="{29BA877D-23A5-422D-B26F-C084758A3348}" type="presOf" srcId="{2C981AB0-8D43-4A0F-95A5-DCE17B795752}" destId="{DEDF75C5-7225-4043-A434-CD0129770AE0}" srcOrd="0" destOrd="0" presId="urn:microsoft.com/office/officeart/2005/8/layout/balance1"/>
    <dgm:cxn modelId="{36FDB334-DE72-45C0-82E0-1A25B6C3B9EA}" srcId="{4EF950BF-38D7-4BE5-A93A-222DA2A7A5FB}" destId="{A8E13F14-F1A5-44A7-BEE3-349F181D3311}" srcOrd="1" destOrd="0" parTransId="{3CB786D4-35A4-452E-BF8C-C327AB8732DA}" sibTransId="{32BB216B-579A-491C-86F1-200612490E37}"/>
    <dgm:cxn modelId="{5B443BA1-0642-49C2-8689-8EA1D231106C}" type="presOf" srcId="{673B5F25-5CB0-4D1D-9981-D8EE31248632}" destId="{E71DC2E0-3EBE-44C1-A935-A218B3AA7A5B}" srcOrd="0" destOrd="0" presId="urn:microsoft.com/office/officeart/2005/8/layout/balance1"/>
    <dgm:cxn modelId="{FFA87BAE-6951-4E59-B72D-068AD3245D02}" type="presOf" srcId="{F3BFB4C6-68FF-441C-B967-8D145AE6CF18}" destId="{FE7082D9-4596-4C5F-AAE0-EBBE279417E6}" srcOrd="0" destOrd="0" presId="urn:microsoft.com/office/officeart/2005/8/layout/balance1"/>
    <dgm:cxn modelId="{98B1E179-4185-4A24-BE37-655B92E45E94}" srcId="{141F7682-C0FC-4785-9F78-61117C297735}" destId="{673B5F25-5CB0-4D1D-9981-D8EE31248632}" srcOrd="1" destOrd="0" parTransId="{522604F4-68F2-41B2-BB5A-DE3207DBB9F5}" sibTransId="{6530B817-9510-4712-819F-9361CE499721}"/>
    <dgm:cxn modelId="{A93BC7A6-2457-4DE5-91EF-56C62ECE4D5E}" type="presOf" srcId="{3211423C-51C1-44DC-A4C7-C10CDAD75A7B}" destId="{DBB6A01A-21EF-4EB7-A50A-8AC5CDB13C7B}" srcOrd="0" destOrd="0" presId="urn:microsoft.com/office/officeart/2005/8/layout/balance1"/>
    <dgm:cxn modelId="{ECB6F32C-7200-4D77-8256-71E714C70004}" type="presOf" srcId="{539138DC-85A9-4B87-BAEC-303E397EA04E}" destId="{1EBA7E77-476A-4D3E-B5A9-2BB34B015056}" srcOrd="0" destOrd="0" presId="urn:microsoft.com/office/officeart/2005/8/layout/balance1"/>
    <dgm:cxn modelId="{BD60D2CC-DA77-4D70-AE3F-4FDA0E37CAFE}" srcId="{3211423C-51C1-44DC-A4C7-C10CDAD75A7B}" destId="{141F7682-C0FC-4785-9F78-61117C297735}" srcOrd="1" destOrd="0" parTransId="{E751C6D7-F4D1-4B38-BCBF-4AFF54619CA2}" sibTransId="{3E424128-31AE-410C-B242-E3E1E1ED3662}"/>
    <dgm:cxn modelId="{C8F22D99-4389-4EB5-AC19-CFFD99C824D5}" srcId="{4EF950BF-38D7-4BE5-A93A-222DA2A7A5FB}" destId="{0A2327CB-0C32-49F8-A2D2-B1EBEEA91541}" srcOrd="2" destOrd="0" parTransId="{93AA2BBD-F805-4D7B-B004-D19D81CB5770}" sibTransId="{94D8203D-C8C1-44B5-AEDA-495266E713F8}"/>
    <dgm:cxn modelId="{D21B061A-B4E8-4B53-8054-F0877678D181}" srcId="{3211423C-51C1-44DC-A4C7-C10CDAD75A7B}" destId="{4EF950BF-38D7-4BE5-A93A-222DA2A7A5FB}" srcOrd="0" destOrd="0" parTransId="{A4A69705-8980-4DA0-91AE-456FA254C04E}" sibTransId="{734D7541-D526-4763-9FA6-B45DF01654FD}"/>
    <dgm:cxn modelId="{93E06601-9D0C-4762-824E-8C19BFF2F06C}" srcId="{141F7682-C0FC-4785-9F78-61117C297735}" destId="{539138DC-85A9-4B87-BAEC-303E397EA04E}" srcOrd="0" destOrd="0" parTransId="{DA2E306D-5BC4-49F6-877B-030186F014E9}" sibTransId="{A6D9B9C5-60D5-4FAF-A892-15DD36C98266}"/>
    <dgm:cxn modelId="{67CF1F07-DBBA-4482-A590-72FCA05A469A}" type="presOf" srcId="{4EF950BF-38D7-4BE5-A93A-222DA2A7A5FB}" destId="{23F9A979-0D3E-44C1-A07F-559901606263}" srcOrd="0" destOrd="0" presId="urn:microsoft.com/office/officeart/2005/8/layout/balance1"/>
    <dgm:cxn modelId="{EAA77DF3-503E-45D0-9629-3DF5DA6AAED6}" type="presOf" srcId="{141F7682-C0FC-4785-9F78-61117C297735}" destId="{9D8E519D-F67B-4C5A-A8C5-856EB6F76D25}" srcOrd="0" destOrd="0" presId="urn:microsoft.com/office/officeart/2005/8/layout/balance1"/>
    <dgm:cxn modelId="{1A2B24F6-81C2-4099-BA31-05A3540A2B33}" type="presParOf" srcId="{DBB6A01A-21EF-4EB7-A50A-8AC5CDB13C7B}" destId="{07B8D5A6-BFAF-49C0-A373-2FF5B3562567}" srcOrd="0" destOrd="0" presId="urn:microsoft.com/office/officeart/2005/8/layout/balance1"/>
    <dgm:cxn modelId="{123F7F02-F9F4-4235-87B0-9A9165754852}" type="presParOf" srcId="{DBB6A01A-21EF-4EB7-A50A-8AC5CDB13C7B}" destId="{5BEA4E49-A077-40B7-8F84-8C2C62ABD2A9}" srcOrd="1" destOrd="0" presId="urn:microsoft.com/office/officeart/2005/8/layout/balance1"/>
    <dgm:cxn modelId="{1EE4BA96-141C-4F0C-A2D6-741CCF442C04}" type="presParOf" srcId="{5BEA4E49-A077-40B7-8F84-8C2C62ABD2A9}" destId="{23F9A979-0D3E-44C1-A07F-559901606263}" srcOrd="0" destOrd="0" presId="urn:microsoft.com/office/officeart/2005/8/layout/balance1"/>
    <dgm:cxn modelId="{853020F0-6A3D-45E6-9ED9-096991360C41}" type="presParOf" srcId="{5BEA4E49-A077-40B7-8F84-8C2C62ABD2A9}" destId="{9D8E519D-F67B-4C5A-A8C5-856EB6F76D25}" srcOrd="1" destOrd="0" presId="urn:microsoft.com/office/officeart/2005/8/layout/balance1"/>
    <dgm:cxn modelId="{5D4A7888-0084-47CA-80A4-67E611F007DE}" type="presParOf" srcId="{DBB6A01A-21EF-4EB7-A50A-8AC5CDB13C7B}" destId="{E57739FA-2169-43FF-B91C-BAAE249BD6AB}" srcOrd="2" destOrd="0" presId="urn:microsoft.com/office/officeart/2005/8/layout/balance1"/>
    <dgm:cxn modelId="{D04EC145-9EC9-4F51-B8A2-93916705830A}" type="presParOf" srcId="{E57739FA-2169-43FF-B91C-BAAE249BD6AB}" destId="{812FF241-3511-4D34-915F-3C53FBB51284}" srcOrd="0" destOrd="0" presId="urn:microsoft.com/office/officeart/2005/8/layout/balance1"/>
    <dgm:cxn modelId="{8C69DA35-EC4F-4EBF-A67A-A0DE46620317}" type="presParOf" srcId="{E57739FA-2169-43FF-B91C-BAAE249BD6AB}" destId="{B8B2FFC6-33E9-4149-AFC0-45E6CA902C9F}" srcOrd="1" destOrd="0" presId="urn:microsoft.com/office/officeart/2005/8/layout/balance1"/>
    <dgm:cxn modelId="{E36DF2EE-D27B-4021-86A7-B8F271D3452F}" type="presParOf" srcId="{E57739FA-2169-43FF-B91C-BAAE249BD6AB}" destId="{4672EE25-7975-4669-9EA6-20824E2A8C39}" srcOrd="2" destOrd="0" presId="urn:microsoft.com/office/officeart/2005/8/layout/balance1"/>
    <dgm:cxn modelId="{D788DF75-24BD-4077-A8D1-6F9D762488B1}" type="presParOf" srcId="{E57739FA-2169-43FF-B91C-BAAE249BD6AB}" destId="{1EBA7E77-476A-4D3E-B5A9-2BB34B015056}" srcOrd="3" destOrd="0" presId="urn:microsoft.com/office/officeart/2005/8/layout/balance1"/>
    <dgm:cxn modelId="{B0A3B4A2-A30C-4AC6-B4E8-8C3AF3B71BB0}" type="presParOf" srcId="{E57739FA-2169-43FF-B91C-BAAE249BD6AB}" destId="{E71DC2E0-3EBE-44C1-A935-A218B3AA7A5B}" srcOrd="4" destOrd="0" presId="urn:microsoft.com/office/officeart/2005/8/layout/balance1"/>
    <dgm:cxn modelId="{E679DF33-5F7A-49D2-A6EF-08786AA855D3}" type="presParOf" srcId="{E57739FA-2169-43FF-B91C-BAAE249BD6AB}" destId="{DEDF75C5-7225-4043-A434-CD0129770AE0}" srcOrd="5" destOrd="0" presId="urn:microsoft.com/office/officeart/2005/8/layout/balance1"/>
    <dgm:cxn modelId="{2688E188-FE8C-4964-8539-CED3FAD3C49E}" type="presParOf" srcId="{E57739FA-2169-43FF-B91C-BAAE249BD6AB}" destId="{FE7082D9-4596-4C5F-AAE0-EBBE279417E6}" srcOrd="6" destOrd="0" presId="urn:microsoft.com/office/officeart/2005/8/layout/balance1"/>
    <dgm:cxn modelId="{37362BA2-AA6E-481B-89C5-D99625A2969C}" type="presParOf" srcId="{E57739FA-2169-43FF-B91C-BAAE249BD6AB}" destId="{E314E134-9442-4DCA-A2D3-7430356BB462}" srcOrd="7" destOrd="0" presId="urn:microsoft.com/office/officeart/2005/8/layout/balance1"/>
    <dgm:cxn modelId="{A77E4FC9-BBB4-408E-96EB-A9D9D179F55D}" type="presParOf" srcId="{E57739FA-2169-43FF-B91C-BAAE249BD6AB}" destId="{56D66040-4C9F-447E-AC20-AD98A3A41C10}" srcOrd="8" destOrd="0" presId="urn:microsoft.com/office/officeart/2005/8/layout/balanc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8670DE0C-8E59-434E-99A6-98B02ED77A31}" type="doc">
      <dgm:prSet loTypeId="urn:microsoft.com/office/officeart/2005/8/layout/default" loCatId="list" qsTypeId="urn:microsoft.com/office/officeart/2005/8/quickstyle/simple4" qsCatId="simple" csTypeId="urn:microsoft.com/office/officeart/2005/8/colors/colorful1" csCatId="colorful" phldr="1"/>
      <dgm:spPr/>
      <dgm:t>
        <a:bodyPr/>
        <a:lstStyle/>
        <a:p>
          <a:endParaRPr lang="en-US"/>
        </a:p>
      </dgm:t>
    </dgm:pt>
    <dgm:pt modelId="{A55D826A-9E1E-4117-B1B6-E2FCE04A429E}">
      <dgm:prSet phldrT="[Text]"/>
      <dgm:spPr/>
      <dgm:t>
        <a:bodyPr/>
        <a:lstStyle/>
        <a:p>
          <a:r>
            <a:rPr lang="en-US" dirty="0" err="1" smtClean="0"/>
            <a:t>ExCanvas</a:t>
          </a:r>
          <a:endParaRPr lang="en-US" dirty="0"/>
        </a:p>
      </dgm:t>
    </dgm:pt>
    <dgm:pt modelId="{61AA1C0F-DBE2-4B60-9DC1-688C87CFC5F4}" type="parTrans" cxnId="{07FC0AEA-3D1C-46C1-A6E9-5DAF0CD240DC}">
      <dgm:prSet/>
      <dgm:spPr/>
      <dgm:t>
        <a:bodyPr/>
        <a:lstStyle/>
        <a:p>
          <a:endParaRPr lang="en-US"/>
        </a:p>
      </dgm:t>
    </dgm:pt>
    <dgm:pt modelId="{9BCC5C74-0F83-4A17-A0E1-5FC83EE0E344}" type="sibTrans" cxnId="{07FC0AEA-3D1C-46C1-A6E9-5DAF0CD240DC}">
      <dgm:prSet/>
      <dgm:spPr/>
      <dgm:t>
        <a:bodyPr/>
        <a:lstStyle/>
        <a:p>
          <a:endParaRPr lang="en-US"/>
        </a:p>
      </dgm:t>
    </dgm:pt>
    <dgm:pt modelId="{C291966C-DCA9-45E7-924D-642ACB676F87}">
      <dgm:prSet phldrT="[Text]"/>
      <dgm:spPr/>
      <dgm:t>
        <a:bodyPr/>
        <a:lstStyle/>
        <a:p>
          <a:r>
            <a:rPr lang="en-US" dirty="0" err="1" smtClean="0"/>
            <a:t>FlashCanvas</a:t>
          </a:r>
          <a:endParaRPr lang="en-US" dirty="0"/>
        </a:p>
      </dgm:t>
    </dgm:pt>
    <dgm:pt modelId="{193C6CB5-C070-4A11-9651-65C29BF725F9}" type="parTrans" cxnId="{12996FAA-03BE-4926-BC84-D4ADFCAA0DCA}">
      <dgm:prSet/>
      <dgm:spPr/>
      <dgm:t>
        <a:bodyPr/>
        <a:lstStyle/>
        <a:p>
          <a:endParaRPr lang="en-US"/>
        </a:p>
      </dgm:t>
    </dgm:pt>
    <dgm:pt modelId="{7D5A0DF1-DA38-442A-B58B-69278FC79A8C}" type="sibTrans" cxnId="{12996FAA-03BE-4926-BC84-D4ADFCAA0DCA}">
      <dgm:prSet/>
      <dgm:spPr/>
      <dgm:t>
        <a:bodyPr/>
        <a:lstStyle/>
        <a:p>
          <a:endParaRPr lang="en-US"/>
        </a:p>
      </dgm:t>
    </dgm:pt>
    <dgm:pt modelId="{070EA085-53E2-4CD0-ACC7-A53D4EF46958}" type="pres">
      <dgm:prSet presAssocID="{8670DE0C-8E59-434E-99A6-98B02ED77A31}" presName="diagram" presStyleCnt="0">
        <dgm:presLayoutVars>
          <dgm:dir/>
          <dgm:resizeHandles val="exact"/>
        </dgm:presLayoutVars>
      </dgm:prSet>
      <dgm:spPr/>
      <dgm:t>
        <a:bodyPr/>
        <a:lstStyle/>
        <a:p>
          <a:endParaRPr lang="en-US"/>
        </a:p>
      </dgm:t>
    </dgm:pt>
    <dgm:pt modelId="{AD834489-3158-44AB-BAE7-512A0CE4F7A8}" type="pres">
      <dgm:prSet presAssocID="{A55D826A-9E1E-4117-B1B6-E2FCE04A429E}" presName="node" presStyleLbl="node1" presStyleIdx="0" presStyleCnt="2">
        <dgm:presLayoutVars>
          <dgm:bulletEnabled val="1"/>
        </dgm:presLayoutVars>
      </dgm:prSet>
      <dgm:spPr/>
      <dgm:t>
        <a:bodyPr/>
        <a:lstStyle/>
        <a:p>
          <a:endParaRPr lang="en-US"/>
        </a:p>
      </dgm:t>
    </dgm:pt>
    <dgm:pt modelId="{7DDEFEF6-0705-4496-9433-E54CC53F6764}" type="pres">
      <dgm:prSet presAssocID="{9BCC5C74-0F83-4A17-A0E1-5FC83EE0E344}" presName="sibTrans" presStyleCnt="0"/>
      <dgm:spPr/>
    </dgm:pt>
    <dgm:pt modelId="{BAF29BE1-1E52-468A-A012-4A23FA078DDA}" type="pres">
      <dgm:prSet presAssocID="{C291966C-DCA9-45E7-924D-642ACB676F87}" presName="node" presStyleLbl="node1" presStyleIdx="1" presStyleCnt="2">
        <dgm:presLayoutVars>
          <dgm:bulletEnabled val="1"/>
        </dgm:presLayoutVars>
      </dgm:prSet>
      <dgm:spPr/>
      <dgm:t>
        <a:bodyPr/>
        <a:lstStyle/>
        <a:p>
          <a:endParaRPr lang="en-US"/>
        </a:p>
      </dgm:t>
    </dgm:pt>
  </dgm:ptLst>
  <dgm:cxnLst>
    <dgm:cxn modelId="{12996FAA-03BE-4926-BC84-D4ADFCAA0DCA}" srcId="{8670DE0C-8E59-434E-99A6-98B02ED77A31}" destId="{C291966C-DCA9-45E7-924D-642ACB676F87}" srcOrd="1" destOrd="0" parTransId="{193C6CB5-C070-4A11-9651-65C29BF725F9}" sibTransId="{7D5A0DF1-DA38-442A-B58B-69278FC79A8C}"/>
    <dgm:cxn modelId="{07FC0AEA-3D1C-46C1-A6E9-5DAF0CD240DC}" srcId="{8670DE0C-8E59-434E-99A6-98B02ED77A31}" destId="{A55D826A-9E1E-4117-B1B6-E2FCE04A429E}" srcOrd="0" destOrd="0" parTransId="{61AA1C0F-DBE2-4B60-9DC1-688C87CFC5F4}" sibTransId="{9BCC5C74-0F83-4A17-A0E1-5FC83EE0E344}"/>
    <dgm:cxn modelId="{AE5438F0-C202-411D-94D2-CF13F0C818C2}" type="presOf" srcId="{A55D826A-9E1E-4117-B1B6-E2FCE04A429E}" destId="{AD834489-3158-44AB-BAE7-512A0CE4F7A8}" srcOrd="0" destOrd="0" presId="urn:microsoft.com/office/officeart/2005/8/layout/default"/>
    <dgm:cxn modelId="{8F81BACD-1684-4CAE-A195-A0FAA366DCC7}" type="presOf" srcId="{8670DE0C-8E59-434E-99A6-98B02ED77A31}" destId="{070EA085-53E2-4CD0-ACC7-A53D4EF46958}" srcOrd="0" destOrd="0" presId="urn:microsoft.com/office/officeart/2005/8/layout/default"/>
    <dgm:cxn modelId="{21F84506-B2EE-4FC8-ACE8-63EE33DD9245}" type="presOf" srcId="{C291966C-DCA9-45E7-924D-642ACB676F87}" destId="{BAF29BE1-1E52-468A-A012-4A23FA078DDA}" srcOrd="0" destOrd="0" presId="urn:microsoft.com/office/officeart/2005/8/layout/default"/>
    <dgm:cxn modelId="{01293177-BE50-4610-8BB7-3D66B5A990A3}" type="presParOf" srcId="{070EA085-53E2-4CD0-ACC7-A53D4EF46958}" destId="{AD834489-3158-44AB-BAE7-512A0CE4F7A8}" srcOrd="0" destOrd="0" presId="urn:microsoft.com/office/officeart/2005/8/layout/default"/>
    <dgm:cxn modelId="{345A0A2A-E057-421E-A19C-2DC0CFE5AF22}" type="presParOf" srcId="{070EA085-53E2-4CD0-ACC7-A53D4EF46958}" destId="{7DDEFEF6-0705-4496-9433-E54CC53F6764}" srcOrd="1" destOrd="0" presId="urn:microsoft.com/office/officeart/2005/8/layout/default"/>
    <dgm:cxn modelId="{84EE1B33-845D-4F46-8918-BA5E13C3CF24}" type="presParOf" srcId="{070EA085-53E2-4CD0-ACC7-A53D4EF46958}" destId="{BAF29BE1-1E52-468A-A012-4A23FA078DDA}" srcOrd="2"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39C1EE-7878-D543-A706-E5B9C60AF142}">
      <dsp:nvSpPr>
        <dsp:cNvPr id="0" name=""/>
        <dsp:cNvSpPr/>
      </dsp:nvSpPr>
      <dsp:spPr>
        <a:xfrm>
          <a:off x="2" y="0"/>
          <a:ext cx="8364532" cy="2005013"/>
        </a:xfrm>
        <a:prstGeom prst="rightArrow">
          <a:avLst/>
        </a:prstGeom>
        <a:solidFill>
          <a:schemeClr val="accent1">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6381F55F-D9F4-5348-996A-99EABC9EA840}">
      <dsp:nvSpPr>
        <dsp:cNvPr id="0" name=""/>
        <dsp:cNvSpPr/>
      </dsp:nvSpPr>
      <dsp:spPr>
        <a:xfrm>
          <a:off x="546207" y="660403"/>
          <a:ext cx="1680340" cy="684206"/>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solidFill>
            </a:rPr>
            <a:t>HTML5 Concepts</a:t>
          </a:r>
          <a:endParaRPr lang="en-US" sz="1500" kern="1200" dirty="0">
            <a:solidFill>
              <a:schemeClr val="bg2"/>
            </a:solidFill>
          </a:endParaRPr>
        </a:p>
      </dsp:txBody>
      <dsp:txXfrm>
        <a:off x="579607" y="693803"/>
        <a:ext cx="1613540" cy="617406"/>
      </dsp:txXfrm>
    </dsp:sp>
    <dsp:sp modelId="{53F4B8B5-8517-D041-BF63-3E71BA652773}">
      <dsp:nvSpPr>
        <dsp:cNvPr id="0" name=""/>
        <dsp:cNvSpPr/>
      </dsp:nvSpPr>
      <dsp:spPr>
        <a:xfrm>
          <a:off x="2410134" y="660403"/>
          <a:ext cx="1680340" cy="684206"/>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solidFill>
            </a:rPr>
            <a:t>CSS3 Concepts</a:t>
          </a:r>
          <a:endParaRPr lang="en-US" sz="1500" kern="1200" dirty="0">
            <a:solidFill>
              <a:schemeClr val="bg2"/>
            </a:solidFill>
          </a:endParaRPr>
        </a:p>
      </dsp:txBody>
      <dsp:txXfrm>
        <a:off x="2443534" y="693803"/>
        <a:ext cx="1613540" cy="617406"/>
      </dsp:txXfrm>
    </dsp:sp>
    <dsp:sp modelId="{893FB1B7-B872-1A46-964F-57340001E0C1}">
      <dsp:nvSpPr>
        <dsp:cNvPr id="0" name=""/>
        <dsp:cNvSpPr/>
      </dsp:nvSpPr>
      <dsp:spPr>
        <a:xfrm>
          <a:off x="4274061" y="660403"/>
          <a:ext cx="1680340" cy="684206"/>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solidFill>
            </a:rPr>
            <a:t>JavaScript Concepts</a:t>
          </a:r>
          <a:endParaRPr lang="en-US" sz="1500" kern="1200" dirty="0">
            <a:solidFill>
              <a:schemeClr val="bg2"/>
            </a:solidFill>
          </a:endParaRPr>
        </a:p>
      </dsp:txBody>
      <dsp:txXfrm>
        <a:off x="4307461" y="693803"/>
        <a:ext cx="1613540" cy="617406"/>
      </dsp:txXfrm>
    </dsp:sp>
    <dsp:sp modelId="{AEA1221E-ADFC-9B4E-BF36-668035B4EA99}">
      <dsp:nvSpPr>
        <dsp:cNvPr id="0" name=""/>
        <dsp:cNvSpPr/>
      </dsp:nvSpPr>
      <dsp:spPr>
        <a:xfrm>
          <a:off x="6137989" y="660403"/>
          <a:ext cx="1680340" cy="684206"/>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solidFill>
            </a:rPr>
            <a:t>HTML5 Bleeding Edge Goodness</a:t>
          </a:r>
          <a:endParaRPr lang="en-US" sz="1500" kern="1200" dirty="0">
            <a:solidFill>
              <a:schemeClr val="bg2"/>
            </a:solidFill>
          </a:endParaRPr>
        </a:p>
      </dsp:txBody>
      <dsp:txXfrm>
        <a:off x="6171389" y="693803"/>
        <a:ext cx="1613540" cy="61740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A42E76-7B3F-43DB-A5BA-0ABB528C3430}">
      <dsp:nvSpPr>
        <dsp:cNvPr id="0" name=""/>
        <dsp:cNvSpPr/>
      </dsp:nvSpPr>
      <dsp:spPr>
        <a:xfrm>
          <a:off x="0" y="401311"/>
          <a:ext cx="1091693" cy="655015"/>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dirty="0" smtClean="0">
              <a:solidFill>
                <a:schemeClr val="tx1"/>
              </a:solidFill>
            </a:rPr>
            <a:t>Canvas</a:t>
          </a:r>
          <a:endParaRPr lang="en-US" sz="1400" kern="1200" dirty="0">
            <a:solidFill>
              <a:schemeClr val="tx1"/>
            </a:solidFill>
          </a:endParaRPr>
        </a:p>
      </dsp:txBody>
      <dsp:txXfrm>
        <a:off x="0" y="401311"/>
        <a:ext cx="1091693" cy="655015"/>
      </dsp:txXfrm>
    </dsp:sp>
    <dsp:sp modelId="{ED0994D9-821B-4D68-A09B-B7204CE29DE5}">
      <dsp:nvSpPr>
        <dsp:cNvPr id="0" name=""/>
        <dsp:cNvSpPr/>
      </dsp:nvSpPr>
      <dsp:spPr>
        <a:xfrm>
          <a:off x="0" y="1165496"/>
          <a:ext cx="1091693" cy="655015"/>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dirty="0" smtClean="0">
              <a:solidFill>
                <a:srgbClr val="000000"/>
              </a:solidFill>
            </a:rPr>
            <a:t>Video</a:t>
          </a:r>
          <a:endParaRPr lang="en-US" sz="1400" kern="1200" dirty="0">
            <a:solidFill>
              <a:srgbClr val="000000"/>
            </a:solidFill>
          </a:endParaRPr>
        </a:p>
      </dsp:txBody>
      <dsp:txXfrm>
        <a:off x="0" y="1165496"/>
        <a:ext cx="1091693" cy="655015"/>
      </dsp:txXfrm>
    </dsp:sp>
    <dsp:sp modelId="{5707A68F-3CBB-474A-B6C6-CCD4F51B4C53}">
      <dsp:nvSpPr>
        <dsp:cNvPr id="0" name=""/>
        <dsp:cNvSpPr/>
      </dsp:nvSpPr>
      <dsp:spPr>
        <a:xfrm>
          <a:off x="0" y="1929682"/>
          <a:ext cx="1091693" cy="655015"/>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dirty="0" err="1" smtClean="0">
              <a:solidFill>
                <a:srgbClr val="000000"/>
              </a:solidFill>
            </a:rPr>
            <a:t>Geolocation</a:t>
          </a:r>
          <a:endParaRPr lang="en-US" sz="1400" kern="1200" dirty="0">
            <a:solidFill>
              <a:srgbClr val="000000"/>
            </a:solidFill>
          </a:endParaRPr>
        </a:p>
      </dsp:txBody>
      <dsp:txXfrm>
        <a:off x="0" y="1929682"/>
        <a:ext cx="1091693" cy="655015"/>
      </dsp:txXfrm>
    </dsp:sp>
    <dsp:sp modelId="{DB673751-3495-4F0E-959E-5CDA5BFBD898}">
      <dsp:nvSpPr>
        <dsp:cNvPr id="0" name=""/>
        <dsp:cNvSpPr/>
      </dsp:nvSpPr>
      <dsp:spPr>
        <a:xfrm>
          <a:off x="0" y="2693867"/>
          <a:ext cx="1091693" cy="655015"/>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dirty="0" smtClean="0">
              <a:solidFill>
                <a:srgbClr val="000000"/>
              </a:solidFill>
            </a:rPr>
            <a:t>Semantic Tags</a:t>
          </a:r>
          <a:endParaRPr lang="en-US" sz="1400" kern="1200" dirty="0">
            <a:solidFill>
              <a:srgbClr val="000000"/>
            </a:solidFill>
          </a:endParaRPr>
        </a:p>
      </dsp:txBody>
      <dsp:txXfrm>
        <a:off x="0" y="2693867"/>
        <a:ext cx="1091693" cy="655015"/>
      </dsp:txXfrm>
    </dsp:sp>
    <dsp:sp modelId="{0990DCF3-9BE4-4F9A-B830-16E289CC202D}">
      <dsp:nvSpPr>
        <dsp:cNvPr id="0" name=""/>
        <dsp:cNvSpPr/>
      </dsp:nvSpPr>
      <dsp:spPr>
        <a:xfrm>
          <a:off x="0" y="3458052"/>
          <a:ext cx="1091693" cy="655015"/>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dirty="0" smtClean="0">
              <a:solidFill>
                <a:srgbClr val="000000"/>
              </a:solidFill>
            </a:rPr>
            <a:t>SVG</a:t>
          </a:r>
          <a:endParaRPr lang="en-US" sz="1400" kern="1200" dirty="0">
            <a:solidFill>
              <a:srgbClr val="000000"/>
            </a:solidFill>
          </a:endParaRPr>
        </a:p>
      </dsp:txBody>
      <dsp:txXfrm>
        <a:off x="0" y="3458052"/>
        <a:ext cx="1091693" cy="65501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2E4C1F4-5DD6-4243-8F81-A9EF05D1209B}">
      <dsp:nvSpPr>
        <dsp:cNvPr id="0" name=""/>
        <dsp:cNvSpPr/>
      </dsp:nvSpPr>
      <dsp:spPr>
        <a:xfrm>
          <a:off x="1913" y="1130056"/>
          <a:ext cx="1702664" cy="681065"/>
        </a:xfrm>
        <a:prstGeom prst="chevron">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4016" tIns="41339" rIns="41339" bIns="41339" numCol="1" spcCol="1270" anchor="ctr" anchorCtr="0">
          <a:noAutofit/>
        </a:bodyPr>
        <a:lstStyle/>
        <a:p>
          <a:pPr lvl="0" algn="ctr" defTabSz="1377950">
            <a:lnSpc>
              <a:spcPct val="90000"/>
            </a:lnSpc>
            <a:spcBef>
              <a:spcPct val="0"/>
            </a:spcBef>
            <a:spcAft>
              <a:spcPct val="35000"/>
            </a:spcAft>
          </a:pPr>
          <a:r>
            <a:rPr lang="en-US" sz="3100" kern="1200" dirty="0" smtClean="0"/>
            <a:t>WD</a:t>
          </a:r>
          <a:endParaRPr lang="en-US" sz="3100" kern="1200" dirty="0"/>
        </a:p>
      </dsp:txBody>
      <dsp:txXfrm>
        <a:off x="342446" y="1130056"/>
        <a:ext cx="1021599" cy="681065"/>
      </dsp:txXfrm>
    </dsp:sp>
    <dsp:sp modelId="{53A9BB06-0059-49DE-99DD-ABECCBA32D2F}">
      <dsp:nvSpPr>
        <dsp:cNvPr id="0" name=""/>
        <dsp:cNvSpPr/>
      </dsp:nvSpPr>
      <dsp:spPr>
        <a:xfrm>
          <a:off x="1534310" y="1130056"/>
          <a:ext cx="1702664" cy="681065"/>
        </a:xfrm>
        <a:prstGeom prst="chevron">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4016" tIns="41339" rIns="41339" bIns="41339" numCol="1" spcCol="1270" anchor="ctr" anchorCtr="0">
          <a:noAutofit/>
        </a:bodyPr>
        <a:lstStyle/>
        <a:p>
          <a:pPr lvl="0" algn="ctr" defTabSz="1377950">
            <a:lnSpc>
              <a:spcPct val="90000"/>
            </a:lnSpc>
            <a:spcBef>
              <a:spcPct val="0"/>
            </a:spcBef>
            <a:spcAft>
              <a:spcPct val="35000"/>
            </a:spcAft>
          </a:pPr>
          <a:r>
            <a:rPr lang="en-US" sz="3100" kern="1200" dirty="0" smtClean="0"/>
            <a:t>LC</a:t>
          </a:r>
          <a:endParaRPr lang="en-US" sz="3100" kern="1200" dirty="0"/>
        </a:p>
      </dsp:txBody>
      <dsp:txXfrm>
        <a:off x="1874843" y="1130056"/>
        <a:ext cx="1021599" cy="681065"/>
      </dsp:txXfrm>
    </dsp:sp>
    <dsp:sp modelId="{7FAFE722-271F-44CC-97D2-3FF184208C44}">
      <dsp:nvSpPr>
        <dsp:cNvPr id="0" name=""/>
        <dsp:cNvSpPr/>
      </dsp:nvSpPr>
      <dsp:spPr>
        <a:xfrm>
          <a:off x="3066708" y="1130056"/>
          <a:ext cx="1702664" cy="681065"/>
        </a:xfrm>
        <a:prstGeom prst="chevron">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4016" tIns="41339" rIns="41339" bIns="41339" numCol="1" spcCol="1270" anchor="ctr" anchorCtr="0">
          <a:noAutofit/>
        </a:bodyPr>
        <a:lstStyle/>
        <a:p>
          <a:pPr lvl="0" algn="ctr" defTabSz="1377950">
            <a:lnSpc>
              <a:spcPct val="90000"/>
            </a:lnSpc>
            <a:spcBef>
              <a:spcPct val="0"/>
            </a:spcBef>
            <a:spcAft>
              <a:spcPct val="35000"/>
            </a:spcAft>
          </a:pPr>
          <a:r>
            <a:rPr lang="en-US" sz="3100" kern="1200" dirty="0" smtClean="0"/>
            <a:t>CR</a:t>
          </a:r>
          <a:endParaRPr lang="en-US" sz="3100" kern="1200" dirty="0"/>
        </a:p>
      </dsp:txBody>
      <dsp:txXfrm>
        <a:off x="3407241" y="1130056"/>
        <a:ext cx="1021599" cy="681065"/>
      </dsp:txXfrm>
    </dsp:sp>
    <dsp:sp modelId="{B048DAF5-AD98-4703-AAB7-A052B2ED194D}">
      <dsp:nvSpPr>
        <dsp:cNvPr id="0" name=""/>
        <dsp:cNvSpPr/>
      </dsp:nvSpPr>
      <dsp:spPr>
        <a:xfrm>
          <a:off x="4599106" y="1130056"/>
          <a:ext cx="1702664" cy="681065"/>
        </a:xfrm>
        <a:prstGeom prst="chevron">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4016" tIns="41339" rIns="41339" bIns="41339" numCol="1" spcCol="1270" anchor="ctr" anchorCtr="0">
          <a:noAutofit/>
        </a:bodyPr>
        <a:lstStyle/>
        <a:p>
          <a:pPr lvl="0" algn="ctr" defTabSz="1377950">
            <a:lnSpc>
              <a:spcPct val="90000"/>
            </a:lnSpc>
            <a:spcBef>
              <a:spcPct val="0"/>
            </a:spcBef>
            <a:spcAft>
              <a:spcPct val="35000"/>
            </a:spcAft>
          </a:pPr>
          <a:r>
            <a:rPr lang="en-US" sz="3100" kern="1200" dirty="0" smtClean="0"/>
            <a:t>PR</a:t>
          </a:r>
          <a:endParaRPr lang="en-US" sz="3100" kern="1200" dirty="0"/>
        </a:p>
      </dsp:txBody>
      <dsp:txXfrm>
        <a:off x="4939639" y="1130056"/>
        <a:ext cx="1021599" cy="681065"/>
      </dsp:txXfrm>
    </dsp:sp>
    <dsp:sp modelId="{8AB7276D-EA4D-4A56-BA4F-4308500841B0}">
      <dsp:nvSpPr>
        <dsp:cNvPr id="0" name=""/>
        <dsp:cNvSpPr/>
      </dsp:nvSpPr>
      <dsp:spPr>
        <a:xfrm>
          <a:off x="6131504" y="1130056"/>
          <a:ext cx="1702664" cy="681065"/>
        </a:xfrm>
        <a:prstGeom prst="chevron">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4016" tIns="41339" rIns="41339" bIns="41339" numCol="1" spcCol="1270" anchor="ctr" anchorCtr="0">
          <a:noAutofit/>
        </a:bodyPr>
        <a:lstStyle/>
        <a:p>
          <a:pPr lvl="0" algn="ctr" defTabSz="1377950">
            <a:lnSpc>
              <a:spcPct val="90000"/>
            </a:lnSpc>
            <a:spcBef>
              <a:spcPct val="0"/>
            </a:spcBef>
            <a:spcAft>
              <a:spcPct val="35000"/>
            </a:spcAft>
          </a:pPr>
          <a:r>
            <a:rPr lang="en-US" sz="3100" kern="1200" dirty="0" smtClean="0"/>
            <a:t>REC</a:t>
          </a:r>
          <a:endParaRPr lang="en-US" sz="3100" kern="1200" dirty="0"/>
        </a:p>
      </dsp:txBody>
      <dsp:txXfrm>
        <a:off x="6472037" y="1130056"/>
        <a:ext cx="1021599" cy="68106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17BD5F-EAB9-4295-BE24-651A080E0D32}">
      <dsp:nvSpPr>
        <dsp:cNvPr id="0" name=""/>
        <dsp:cNvSpPr/>
      </dsp:nvSpPr>
      <dsp:spPr>
        <a:xfrm>
          <a:off x="2381" y="471653"/>
          <a:ext cx="2321718" cy="748800"/>
        </a:xfrm>
        <a:prstGeom prst="rect">
          <a:avLst/>
        </a:prstGeom>
        <a:gradFill rotWithShape="0">
          <a:gsLst>
            <a:gs pos="0">
              <a:schemeClr val="accent3">
                <a:alpha val="90000"/>
                <a:hueOff val="0"/>
                <a:satOff val="0"/>
                <a:lumOff val="0"/>
                <a:alphaOff val="0"/>
                <a:shade val="51000"/>
                <a:satMod val="130000"/>
              </a:schemeClr>
            </a:gs>
            <a:gs pos="80000">
              <a:schemeClr val="accent3">
                <a:alpha val="90000"/>
                <a:hueOff val="0"/>
                <a:satOff val="0"/>
                <a:lumOff val="0"/>
                <a:alphaOff val="0"/>
                <a:shade val="93000"/>
                <a:satMod val="130000"/>
              </a:schemeClr>
            </a:gs>
            <a:gs pos="100000">
              <a:schemeClr val="accent3">
                <a:alpha val="90000"/>
                <a:hueOff val="0"/>
                <a:satOff val="0"/>
                <a:lumOff val="0"/>
                <a:alphaOff val="0"/>
                <a:shade val="94000"/>
                <a:satMod val="135000"/>
              </a:schemeClr>
            </a:gs>
          </a:gsLst>
          <a:lin ang="16200000" scaled="0"/>
        </a:gradFill>
        <a:ln w="9525" cap="flat" cmpd="sng" algn="ctr">
          <a:solidFill>
            <a:schemeClr val="accent3">
              <a:alpha val="90000"/>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84912" tIns="105664" rIns="184912" bIns="105664" numCol="1" spcCol="1270" anchor="ctr" anchorCtr="0">
          <a:noAutofit/>
        </a:bodyPr>
        <a:lstStyle/>
        <a:p>
          <a:pPr lvl="0" algn="ctr" defTabSz="1155700">
            <a:lnSpc>
              <a:spcPct val="90000"/>
            </a:lnSpc>
            <a:spcBef>
              <a:spcPct val="0"/>
            </a:spcBef>
            <a:spcAft>
              <a:spcPct val="35000"/>
            </a:spcAft>
          </a:pPr>
          <a:r>
            <a:rPr lang="en-US" sz="2600" kern="1200" dirty="0" smtClean="0"/>
            <a:t>Shim it</a:t>
          </a:r>
          <a:endParaRPr lang="en-US" sz="2600" kern="1200" dirty="0"/>
        </a:p>
      </dsp:txBody>
      <dsp:txXfrm>
        <a:off x="2381" y="471653"/>
        <a:ext cx="2321718" cy="748800"/>
      </dsp:txXfrm>
    </dsp:sp>
    <dsp:sp modelId="{6BA3AEC6-E562-4EA3-9947-00940C74DB84}">
      <dsp:nvSpPr>
        <dsp:cNvPr id="0" name=""/>
        <dsp:cNvSpPr/>
      </dsp:nvSpPr>
      <dsp:spPr>
        <a:xfrm>
          <a:off x="2381" y="1220453"/>
          <a:ext cx="2321718" cy="1498769"/>
        </a:xfrm>
        <a:prstGeom prst="rect">
          <a:avLst/>
        </a:prstGeom>
        <a:solidFill>
          <a:schemeClr val="accent3">
            <a:alpha val="90000"/>
            <a:tint val="40000"/>
            <a:hueOff val="0"/>
            <a:satOff val="0"/>
            <a:lumOff val="0"/>
            <a:alphaOff val="0"/>
          </a:schemeClr>
        </a:solidFill>
        <a:ln w="9525" cap="flat" cmpd="sng" algn="ctr">
          <a:solidFill>
            <a:schemeClr val="accent3">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38684" tIns="138684" rIns="184912" bIns="208026" numCol="1" spcCol="1270" anchor="t" anchorCtr="0">
          <a:noAutofit/>
        </a:bodyPr>
        <a:lstStyle/>
        <a:p>
          <a:pPr marL="228600" lvl="1" indent="-228600" algn="l" defTabSz="1155700">
            <a:lnSpc>
              <a:spcPct val="90000"/>
            </a:lnSpc>
            <a:spcBef>
              <a:spcPct val="0"/>
            </a:spcBef>
            <a:spcAft>
              <a:spcPct val="15000"/>
            </a:spcAft>
            <a:buChar char="••"/>
          </a:pPr>
          <a:r>
            <a:rPr lang="en-US" sz="2600" kern="1200" dirty="0" smtClean="0"/>
            <a:t>Transparent to users</a:t>
          </a:r>
          <a:endParaRPr lang="en-US" sz="2600" kern="1200" dirty="0"/>
        </a:p>
        <a:p>
          <a:pPr marL="228600" lvl="1" indent="-228600" algn="l" defTabSz="1155700">
            <a:lnSpc>
              <a:spcPct val="90000"/>
            </a:lnSpc>
            <a:spcBef>
              <a:spcPct val="0"/>
            </a:spcBef>
            <a:spcAft>
              <a:spcPct val="15000"/>
            </a:spcAft>
            <a:buChar char="••"/>
          </a:pPr>
          <a:r>
            <a:rPr lang="en-US" sz="2600" kern="1200" dirty="0" smtClean="0"/>
            <a:t>Parity</a:t>
          </a:r>
          <a:endParaRPr lang="en-US" sz="2600" kern="1200" dirty="0"/>
        </a:p>
      </dsp:txBody>
      <dsp:txXfrm>
        <a:off x="2381" y="1220453"/>
        <a:ext cx="2321718" cy="1498769"/>
      </dsp:txXfrm>
    </dsp:sp>
    <dsp:sp modelId="{02DC6143-6D3C-44E2-8382-2EC4C5A1F077}">
      <dsp:nvSpPr>
        <dsp:cNvPr id="0" name=""/>
        <dsp:cNvSpPr/>
      </dsp:nvSpPr>
      <dsp:spPr>
        <a:xfrm>
          <a:off x="2649140" y="471653"/>
          <a:ext cx="2321718" cy="748800"/>
        </a:xfrm>
        <a:prstGeom prst="rect">
          <a:avLst/>
        </a:prstGeom>
        <a:gradFill rotWithShape="0">
          <a:gsLst>
            <a:gs pos="0">
              <a:schemeClr val="accent3">
                <a:alpha val="90000"/>
                <a:hueOff val="0"/>
                <a:satOff val="0"/>
                <a:lumOff val="0"/>
                <a:alphaOff val="-20000"/>
                <a:shade val="51000"/>
                <a:satMod val="130000"/>
              </a:schemeClr>
            </a:gs>
            <a:gs pos="80000">
              <a:schemeClr val="accent3">
                <a:alpha val="90000"/>
                <a:hueOff val="0"/>
                <a:satOff val="0"/>
                <a:lumOff val="0"/>
                <a:alphaOff val="-20000"/>
                <a:shade val="93000"/>
                <a:satMod val="130000"/>
              </a:schemeClr>
            </a:gs>
            <a:gs pos="100000">
              <a:schemeClr val="accent3">
                <a:alpha val="90000"/>
                <a:hueOff val="0"/>
                <a:satOff val="0"/>
                <a:lumOff val="0"/>
                <a:alphaOff val="-20000"/>
                <a:shade val="94000"/>
                <a:satMod val="135000"/>
              </a:schemeClr>
            </a:gs>
          </a:gsLst>
          <a:lin ang="16200000" scaled="0"/>
        </a:gradFill>
        <a:ln w="9525" cap="flat" cmpd="sng" algn="ctr">
          <a:solidFill>
            <a:schemeClr val="accent3">
              <a:alpha val="90000"/>
              <a:hueOff val="0"/>
              <a:satOff val="0"/>
              <a:lumOff val="0"/>
              <a:alphaOff val="-2000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84912" tIns="105664" rIns="184912" bIns="105664" numCol="1" spcCol="1270" anchor="ctr" anchorCtr="0">
          <a:noAutofit/>
        </a:bodyPr>
        <a:lstStyle/>
        <a:p>
          <a:pPr lvl="0" algn="ctr" defTabSz="1155700">
            <a:lnSpc>
              <a:spcPct val="90000"/>
            </a:lnSpc>
            <a:spcBef>
              <a:spcPct val="0"/>
            </a:spcBef>
            <a:spcAft>
              <a:spcPct val="35000"/>
            </a:spcAft>
          </a:pPr>
          <a:r>
            <a:rPr lang="en-US" sz="2600" kern="1200" dirty="0" smtClean="0"/>
            <a:t>Kill it</a:t>
          </a:r>
          <a:endParaRPr lang="en-US" sz="2600" kern="1200" dirty="0"/>
        </a:p>
      </dsp:txBody>
      <dsp:txXfrm>
        <a:off x="2649140" y="471653"/>
        <a:ext cx="2321718" cy="748800"/>
      </dsp:txXfrm>
    </dsp:sp>
    <dsp:sp modelId="{9FD5D2C1-FE14-4C91-8A0F-5171FF741FCA}">
      <dsp:nvSpPr>
        <dsp:cNvPr id="0" name=""/>
        <dsp:cNvSpPr/>
      </dsp:nvSpPr>
      <dsp:spPr>
        <a:xfrm>
          <a:off x="2649140" y="1220453"/>
          <a:ext cx="2321718" cy="1498769"/>
        </a:xfrm>
        <a:prstGeom prst="rect">
          <a:avLst/>
        </a:prstGeom>
        <a:solidFill>
          <a:schemeClr val="accent3">
            <a:alpha val="90000"/>
            <a:tint val="40000"/>
            <a:hueOff val="0"/>
            <a:satOff val="0"/>
            <a:lumOff val="0"/>
            <a:alphaOff val="0"/>
          </a:schemeClr>
        </a:solidFill>
        <a:ln w="9525" cap="flat" cmpd="sng" algn="ctr">
          <a:solidFill>
            <a:schemeClr val="accent3">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38684" tIns="138684" rIns="184912" bIns="208026" numCol="1" spcCol="1270" anchor="t" anchorCtr="0">
          <a:noAutofit/>
        </a:bodyPr>
        <a:lstStyle/>
        <a:p>
          <a:pPr marL="228600" lvl="1" indent="-228600" algn="l" defTabSz="1155700">
            <a:lnSpc>
              <a:spcPct val="90000"/>
            </a:lnSpc>
            <a:spcBef>
              <a:spcPct val="0"/>
            </a:spcBef>
            <a:spcAft>
              <a:spcPct val="15000"/>
            </a:spcAft>
            <a:buChar char="••"/>
          </a:pPr>
          <a:r>
            <a:rPr lang="en-US" sz="2600" kern="1200" dirty="0" smtClean="0"/>
            <a:t>Full stop, force upgrade</a:t>
          </a:r>
          <a:endParaRPr lang="en-US" sz="2600" kern="1200" dirty="0"/>
        </a:p>
      </dsp:txBody>
      <dsp:txXfrm>
        <a:off x="2649140" y="1220453"/>
        <a:ext cx="2321718" cy="1498769"/>
      </dsp:txXfrm>
    </dsp:sp>
    <dsp:sp modelId="{A1C39AAE-83BB-4410-BBEA-9C848F36E007}">
      <dsp:nvSpPr>
        <dsp:cNvPr id="0" name=""/>
        <dsp:cNvSpPr/>
      </dsp:nvSpPr>
      <dsp:spPr>
        <a:xfrm>
          <a:off x="5295900" y="471653"/>
          <a:ext cx="2321718" cy="748800"/>
        </a:xfrm>
        <a:prstGeom prst="rect">
          <a:avLst/>
        </a:prstGeom>
        <a:gradFill rotWithShape="0">
          <a:gsLst>
            <a:gs pos="0">
              <a:schemeClr val="accent3">
                <a:alpha val="90000"/>
                <a:hueOff val="0"/>
                <a:satOff val="0"/>
                <a:lumOff val="0"/>
                <a:alphaOff val="-40000"/>
                <a:shade val="51000"/>
                <a:satMod val="130000"/>
              </a:schemeClr>
            </a:gs>
            <a:gs pos="80000">
              <a:schemeClr val="accent3">
                <a:alpha val="90000"/>
                <a:hueOff val="0"/>
                <a:satOff val="0"/>
                <a:lumOff val="0"/>
                <a:alphaOff val="-40000"/>
                <a:shade val="93000"/>
                <a:satMod val="130000"/>
              </a:schemeClr>
            </a:gs>
            <a:gs pos="100000">
              <a:schemeClr val="accent3">
                <a:alpha val="90000"/>
                <a:hueOff val="0"/>
                <a:satOff val="0"/>
                <a:lumOff val="0"/>
                <a:alphaOff val="-40000"/>
                <a:shade val="94000"/>
                <a:satMod val="135000"/>
              </a:schemeClr>
            </a:gs>
          </a:gsLst>
          <a:lin ang="16200000" scaled="0"/>
        </a:gradFill>
        <a:ln w="9525" cap="flat" cmpd="sng" algn="ctr">
          <a:solidFill>
            <a:schemeClr val="accent3">
              <a:alpha val="90000"/>
              <a:hueOff val="0"/>
              <a:satOff val="0"/>
              <a:lumOff val="0"/>
              <a:alphaOff val="-4000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84912" tIns="105664" rIns="184912" bIns="105664" numCol="1" spcCol="1270" anchor="ctr" anchorCtr="0">
          <a:noAutofit/>
        </a:bodyPr>
        <a:lstStyle/>
        <a:p>
          <a:pPr lvl="0" algn="ctr" defTabSz="1155700">
            <a:lnSpc>
              <a:spcPct val="90000"/>
            </a:lnSpc>
            <a:spcBef>
              <a:spcPct val="0"/>
            </a:spcBef>
            <a:spcAft>
              <a:spcPct val="35000"/>
            </a:spcAft>
          </a:pPr>
          <a:r>
            <a:rPr lang="en-US" sz="2600" kern="1200" dirty="0" smtClean="0"/>
            <a:t>Target it</a:t>
          </a:r>
          <a:endParaRPr lang="en-US" sz="2600" kern="1200" dirty="0"/>
        </a:p>
      </dsp:txBody>
      <dsp:txXfrm>
        <a:off x="5295900" y="471653"/>
        <a:ext cx="2321718" cy="748800"/>
      </dsp:txXfrm>
    </dsp:sp>
    <dsp:sp modelId="{0C1C1F07-EEFB-40BA-BBFD-9C46C47BED26}">
      <dsp:nvSpPr>
        <dsp:cNvPr id="0" name=""/>
        <dsp:cNvSpPr/>
      </dsp:nvSpPr>
      <dsp:spPr>
        <a:xfrm>
          <a:off x="5295900" y="1220453"/>
          <a:ext cx="2321718" cy="1498769"/>
        </a:xfrm>
        <a:prstGeom prst="rect">
          <a:avLst/>
        </a:prstGeom>
        <a:solidFill>
          <a:schemeClr val="accent3">
            <a:alpha val="90000"/>
            <a:tint val="40000"/>
            <a:hueOff val="0"/>
            <a:satOff val="0"/>
            <a:lumOff val="0"/>
            <a:alphaOff val="0"/>
          </a:schemeClr>
        </a:solidFill>
        <a:ln w="9525" cap="flat" cmpd="sng" algn="ctr">
          <a:solidFill>
            <a:schemeClr val="accent3">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38684" tIns="138684" rIns="184912" bIns="208026" numCol="1" spcCol="1270" anchor="t" anchorCtr="0">
          <a:noAutofit/>
        </a:bodyPr>
        <a:lstStyle/>
        <a:p>
          <a:pPr marL="228600" lvl="1" indent="-228600" algn="l" defTabSz="1155700">
            <a:lnSpc>
              <a:spcPct val="90000"/>
            </a:lnSpc>
            <a:spcBef>
              <a:spcPct val="0"/>
            </a:spcBef>
            <a:spcAft>
              <a:spcPct val="15000"/>
            </a:spcAft>
            <a:buChar char="••"/>
          </a:pPr>
          <a:r>
            <a:rPr lang="en-US" sz="2600" kern="1200" dirty="0" smtClean="0"/>
            <a:t>Down-level experience</a:t>
          </a:r>
          <a:endParaRPr lang="en-US" sz="2600" kern="1200" dirty="0"/>
        </a:p>
      </dsp:txBody>
      <dsp:txXfrm>
        <a:off x="5295900" y="1220453"/>
        <a:ext cx="2321718" cy="149876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BF54E5-FB89-4D00-A271-34ACFA44CA80}">
      <dsp:nvSpPr>
        <dsp:cNvPr id="0" name=""/>
        <dsp:cNvSpPr/>
      </dsp:nvSpPr>
      <dsp:spPr>
        <a:xfrm>
          <a:off x="1448801" y="30183"/>
          <a:ext cx="1448801" cy="1448801"/>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lvl="0" algn="ctr" defTabSz="844550">
            <a:lnSpc>
              <a:spcPct val="90000"/>
            </a:lnSpc>
            <a:spcBef>
              <a:spcPct val="0"/>
            </a:spcBef>
            <a:spcAft>
              <a:spcPct val="35000"/>
            </a:spcAft>
          </a:pPr>
          <a:r>
            <a:rPr lang="en-US" sz="1900" kern="1200" dirty="0" smtClean="0"/>
            <a:t>Silverlight</a:t>
          </a:r>
          <a:endParaRPr lang="en-US" sz="1900" kern="1200" dirty="0"/>
        </a:p>
      </dsp:txBody>
      <dsp:txXfrm>
        <a:off x="1641974" y="283723"/>
        <a:ext cx="1062454" cy="651960"/>
      </dsp:txXfrm>
    </dsp:sp>
    <dsp:sp modelId="{AD9DAEF8-617B-48CB-BE2F-6161CE747CE9}">
      <dsp:nvSpPr>
        <dsp:cNvPr id="0" name=""/>
        <dsp:cNvSpPr/>
      </dsp:nvSpPr>
      <dsp:spPr>
        <a:xfrm>
          <a:off x="1971577" y="935684"/>
          <a:ext cx="1448801" cy="1448801"/>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lvl="0" algn="ctr" defTabSz="844550">
            <a:lnSpc>
              <a:spcPct val="90000"/>
            </a:lnSpc>
            <a:spcBef>
              <a:spcPct val="0"/>
            </a:spcBef>
            <a:spcAft>
              <a:spcPct val="35000"/>
            </a:spcAft>
          </a:pPr>
          <a:r>
            <a:rPr lang="en-US" sz="1900" kern="1200" dirty="0" smtClean="0"/>
            <a:t>Flash</a:t>
          </a:r>
          <a:endParaRPr lang="en-US" sz="1900" kern="1200" dirty="0"/>
        </a:p>
      </dsp:txBody>
      <dsp:txXfrm>
        <a:off x="2414668" y="1309957"/>
        <a:ext cx="869280" cy="796840"/>
      </dsp:txXfrm>
    </dsp:sp>
    <dsp:sp modelId="{C0964071-32D2-463F-AF10-93A7F77210B1}">
      <dsp:nvSpPr>
        <dsp:cNvPr id="0" name=""/>
        <dsp:cNvSpPr/>
      </dsp:nvSpPr>
      <dsp:spPr>
        <a:xfrm>
          <a:off x="926025" y="935684"/>
          <a:ext cx="1448801" cy="1448801"/>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lvl="0" algn="ctr" defTabSz="844550">
            <a:lnSpc>
              <a:spcPct val="90000"/>
            </a:lnSpc>
            <a:spcBef>
              <a:spcPct val="0"/>
            </a:spcBef>
            <a:spcAft>
              <a:spcPct val="35000"/>
            </a:spcAft>
          </a:pPr>
          <a:r>
            <a:rPr lang="en-US" sz="1900" kern="1200" dirty="0" smtClean="0"/>
            <a:t>HTML5</a:t>
          </a:r>
          <a:endParaRPr lang="en-US" sz="1900" kern="1200" dirty="0"/>
        </a:p>
      </dsp:txBody>
      <dsp:txXfrm>
        <a:off x="1062454" y="1309957"/>
        <a:ext cx="869280" cy="79684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F9A979-0D3E-44C1-A07F-559901606263}">
      <dsp:nvSpPr>
        <dsp:cNvPr id="0" name=""/>
        <dsp:cNvSpPr/>
      </dsp:nvSpPr>
      <dsp:spPr>
        <a:xfrm>
          <a:off x="2255814" y="0"/>
          <a:ext cx="1575943" cy="875524"/>
        </a:xfrm>
        <a:prstGeom prst="roundRect">
          <a:avLst>
            <a:gd name="adj" fmla="val 10000"/>
          </a:avLst>
        </a:prstGeom>
        <a:solidFill>
          <a:schemeClr val="accent3">
            <a:alpha val="90000"/>
            <a:tint val="40000"/>
            <a:hueOff val="0"/>
            <a:satOff val="0"/>
            <a:lumOff val="0"/>
            <a:alphaOff val="0"/>
          </a:schemeClr>
        </a:solidFill>
        <a:ln w="9525" cap="flat" cmpd="sng" algn="ctr">
          <a:solidFill>
            <a:schemeClr val="accent3">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kern="1200" smtClean="0"/>
            <a:t>Scalable Vector Graphics</a:t>
          </a:r>
          <a:endParaRPr lang="en-US" sz="1600" kern="1200" dirty="0"/>
        </a:p>
      </dsp:txBody>
      <dsp:txXfrm>
        <a:off x="2281457" y="25643"/>
        <a:ext cx="1524657" cy="824238"/>
      </dsp:txXfrm>
    </dsp:sp>
    <dsp:sp modelId="{9D8E519D-F67B-4C5A-A8C5-856EB6F76D25}">
      <dsp:nvSpPr>
        <dsp:cNvPr id="0" name=""/>
        <dsp:cNvSpPr/>
      </dsp:nvSpPr>
      <dsp:spPr>
        <a:xfrm>
          <a:off x="4532178" y="0"/>
          <a:ext cx="1575943" cy="875524"/>
        </a:xfrm>
        <a:prstGeom prst="roundRect">
          <a:avLst>
            <a:gd name="adj" fmla="val 10000"/>
          </a:avLst>
        </a:prstGeom>
        <a:solidFill>
          <a:schemeClr val="accent3">
            <a:alpha val="90000"/>
            <a:tint val="40000"/>
            <a:hueOff val="0"/>
            <a:satOff val="0"/>
            <a:lumOff val="0"/>
            <a:alphaOff val="0"/>
          </a:schemeClr>
        </a:solidFill>
        <a:ln w="9525" cap="flat" cmpd="sng" algn="ctr">
          <a:solidFill>
            <a:schemeClr val="accent3">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kern="1200" smtClean="0"/>
            <a:t>Canvas</a:t>
          </a:r>
          <a:endParaRPr lang="en-US" sz="1600" kern="1200" dirty="0"/>
        </a:p>
      </dsp:txBody>
      <dsp:txXfrm>
        <a:off x="4557821" y="25643"/>
        <a:ext cx="1524657" cy="824238"/>
      </dsp:txXfrm>
    </dsp:sp>
    <dsp:sp modelId="{B8B2FFC6-33E9-4149-AFC0-45E6CA902C9F}">
      <dsp:nvSpPr>
        <dsp:cNvPr id="0" name=""/>
        <dsp:cNvSpPr/>
      </dsp:nvSpPr>
      <dsp:spPr>
        <a:xfrm>
          <a:off x="3853646" y="3720978"/>
          <a:ext cx="656643" cy="656643"/>
        </a:xfrm>
        <a:prstGeom prst="triangle">
          <a:avLst/>
        </a:prstGeom>
        <a:solidFill>
          <a:schemeClr val="accent3">
            <a:alpha val="90000"/>
            <a:tint val="40000"/>
            <a:hueOff val="0"/>
            <a:satOff val="0"/>
            <a:lumOff val="0"/>
            <a:alphaOff val="0"/>
          </a:schemeClr>
        </a:solidFill>
        <a:ln w="9525" cap="flat" cmpd="sng" algn="ctr">
          <a:solidFill>
            <a:schemeClr val="accent3">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4672EE25-7975-4669-9EA6-20824E2A8C39}">
      <dsp:nvSpPr>
        <dsp:cNvPr id="0" name=""/>
        <dsp:cNvSpPr/>
      </dsp:nvSpPr>
      <dsp:spPr>
        <a:xfrm>
          <a:off x="2212038" y="3446064"/>
          <a:ext cx="3939859" cy="266159"/>
        </a:xfrm>
        <a:prstGeom prst="rect">
          <a:avLst/>
        </a:prstGeom>
        <a:solidFill>
          <a:schemeClr val="accent3">
            <a:alpha val="90000"/>
            <a:tint val="40000"/>
            <a:hueOff val="0"/>
            <a:satOff val="0"/>
            <a:lumOff val="0"/>
            <a:alphaOff val="0"/>
          </a:schemeClr>
        </a:solidFill>
        <a:ln w="9525" cap="flat" cmpd="sng" algn="ctr">
          <a:solidFill>
            <a:schemeClr val="accent3">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1EBA7E77-476A-4D3E-B5A9-2BB34B015056}">
      <dsp:nvSpPr>
        <dsp:cNvPr id="0" name=""/>
        <dsp:cNvSpPr/>
      </dsp:nvSpPr>
      <dsp:spPr>
        <a:xfrm>
          <a:off x="4532178" y="2679104"/>
          <a:ext cx="1575943" cy="735440"/>
        </a:xfrm>
        <a:prstGeom prst="roundRect">
          <a:avLst/>
        </a:prstGeom>
        <a:gradFill rotWithShape="0">
          <a:gsLst>
            <a:gs pos="0">
              <a:schemeClr val="accent3">
                <a:shade val="80000"/>
                <a:hueOff val="0"/>
                <a:satOff val="0"/>
                <a:lumOff val="0"/>
                <a:alphaOff val="0"/>
                <a:shade val="51000"/>
                <a:satMod val="130000"/>
              </a:schemeClr>
            </a:gs>
            <a:gs pos="80000">
              <a:schemeClr val="accent3">
                <a:shade val="80000"/>
                <a:hueOff val="0"/>
                <a:satOff val="0"/>
                <a:lumOff val="0"/>
                <a:alphaOff val="0"/>
                <a:shade val="93000"/>
                <a:satMod val="130000"/>
              </a:schemeClr>
            </a:gs>
            <a:gs pos="100000">
              <a:schemeClr val="accent3">
                <a:shade val="8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t>Bitmap-output</a:t>
          </a:r>
          <a:endParaRPr lang="en-US" sz="1800" kern="1200" dirty="0"/>
        </a:p>
      </dsp:txBody>
      <dsp:txXfrm>
        <a:off x="4568079" y="2715005"/>
        <a:ext cx="1504141" cy="663638"/>
      </dsp:txXfrm>
    </dsp:sp>
    <dsp:sp modelId="{E71DC2E0-3EBE-44C1-A935-A218B3AA7A5B}">
      <dsp:nvSpPr>
        <dsp:cNvPr id="0" name=""/>
        <dsp:cNvSpPr/>
      </dsp:nvSpPr>
      <dsp:spPr>
        <a:xfrm>
          <a:off x="4532178" y="1891132"/>
          <a:ext cx="1575943" cy="735440"/>
        </a:xfrm>
        <a:prstGeom prst="roundRect">
          <a:avLst/>
        </a:prstGeom>
        <a:gradFill rotWithShape="0">
          <a:gsLst>
            <a:gs pos="0">
              <a:schemeClr val="accent3">
                <a:shade val="80000"/>
                <a:hueOff val="126501"/>
                <a:satOff val="-597"/>
                <a:lumOff val="6147"/>
                <a:alphaOff val="0"/>
                <a:shade val="51000"/>
                <a:satMod val="130000"/>
              </a:schemeClr>
            </a:gs>
            <a:gs pos="80000">
              <a:schemeClr val="accent3">
                <a:shade val="80000"/>
                <a:hueOff val="126501"/>
                <a:satOff val="-597"/>
                <a:lumOff val="6147"/>
                <a:alphaOff val="0"/>
                <a:shade val="93000"/>
                <a:satMod val="130000"/>
              </a:schemeClr>
            </a:gs>
            <a:gs pos="100000">
              <a:schemeClr val="accent3">
                <a:shade val="80000"/>
                <a:hueOff val="126501"/>
                <a:satOff val="-597"/>
                <a:lumOff val="6147"/>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t>Good for animation</a:t>
          </a:r>
          <a:endParaRPr lang="en-US" sz="1800" kern="1200" dirty="0"/>
        </a:p>
      </dsp:txBody>
      <dsp:txXfrm>
        <a:off x="4568079" y="1927033"/>
        <a:ext cx="1504141" cy="663638"/>
      </dsp:txXfrm>
    </dsp:sp>
    <dsp:sp modelId="{DEDF75C5-7225-4043-A434-CD0129770AE0}">
      <dsp:nvSpPr>
        <dsp:cNvPr id="0" name=""/>
        <dsp:cNvSpPr/>
      </dsp:nvSpPr>
      <dsp:spPr>
        <a:xfrm>
          <a:off x="4532178" y="1103160"/>
          <a:ext cx="1575943" cy="735440"/>
        </a:xfrm>
        <a:prstGeom prst="roundRect">
          <a:avLst/>
        </a:prstGeom>
        <a:gradFill rotWithShape="0">
          <a:gsLst>
            <a:gs pos="0">
              <a:schemeClr val="accent3">
                <a:shade val="80000"/>
                <a:hueOff val="253002"/>
                <a:satOff val="-1194"/>
                <a:lumOff val="12293"/>
                <a:alphaOff val="0"/>
                <a:shade val="51000"/>
                <a:satMod val="130000"/>
              </a:schemeClr>
            </a:gs>
            <a:gs pos="80000">
              <a:schemeClr val="accent3">
                <a:shade val="80000"/>
                <a:hueOff val="253002"/>
                <a:satOff val="-1194"/>
                <a:lumOff val="12293"/>
                <a:alphaOff val="0"/>
                <a:shade val="93000"/>
                <a:satMod val="130000"/>
              </a:schemeClr>
            </a:gs>
            <a:gs pos="100000">
              <a:schemeClr val="accent3">
                <a:shade val="80000"/>
                <a:hueOff val="253002"/>
                <a:satOff val="-1194"/>
                <a:lumOff val="12293"/>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t>JavaScript-based</a:t>
          </a:r>
          <a:endParaRPr lang="en-US" sz="1800" kern="1200" dirty="0"/>
        </a:p>
      </dsp:txBody>
      <dsp:txXfrm>
        <a:off x="4568079" y="1139061"/>
        <a:ext cx="1504141" cy="663638"/>
      </dsp:txXfrm>
    </dsp:sp>
    <dsp:sp modelId="{FE7082D9-4596-4C5F-AAE0-EBBE279417E6}">
      <dsp:nvSpPr>
        <dsp:cNvPr id="0" name=""/>
        <dsp:cNvSpPr/>
      </dsp:nvSpPr>
      <dsp:spPr>
        <a:xfrm>
          <a:off x="2255814" y="2679104"/>
          <a:ext cx="1575943" cy="735440"/>
        </a:xfrm>
        <a:prstGeom prst="roundRect">
          <a:avLst/>
        </a:prstGeom>
        <a:gradFill rotWithShape="0">
          <a:gsLst>
            <a:gs pos="0">
              <a:schemeClr val="accent3">
                <a:shade val="80000"/>
                <a:hueOff val="379503"/>
                <a:satOff val="-1790"/>
                <a:lumOff val="18440"/>
                <a:alphaOff val="0"/>
                <a:shade val="51000"/>
                <a:satMod val="130000"/>
              </a:schemeClr>
            </a:gs>
            <a:gs pos="80000">
              <a:schemeClr val="accent3">
                <a:shade val="80000"/>
                <a:hueOff val="379503"/>
                <a:satOff val="-1790"/>
                <a:lumOff val="18440"/>
                <a:alphaOff val="0"/>
                <a:shade val="93000"/>
                <a:satMod val="130000"/>
              </a:schemeClr>
            </a:gs>
            <a:gs pos="100000">
              <a:schemeClr val="accent3">
                <a:shade val="80000"/>
                <a:hueOff val="379503"/>
                <a:satOff val="-1790"/>
                <a:lumOff val="1844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t>Vector-output</a:t>
          </a:r>
          <a:endParaRPr lang="en-US" sz="1800" kern="1200" dirty="0"/>
        </a:p>
      </dsp:txBody>
      <dsp:txXfrm>
        <a:off x="2291715" y="2715005"/>
        <a:ext cx="1504141" cy="663638"/>
      </dsp:txXfrm>
    </dsp:sp>
    <dsp:sp modelId="{E314E134-9442-4DCA-A2D3-7430356BB462}">
      <dsp:nvSpPr>
        <dsp:cNvPr id="0" name=""/>
        <dsp:cNvSpPr/>
      </dsp:nvSpPr>
      <dsp:spPr>
        <a:xfrm>
          <a:off x="2255814" y="1891132"/>
          <a:ext cx="1575943" cy="735440"/>
        </a:xfrm>
        <a:prstGeom prst="roundRect">
          <a:avLst/>
        </a:prstGeom>
        <a:gradFill rotWithShape="0">
          <a:gsLst>
            <a:gs pos="0">
              <a:schemeClr val="accent3">
                <a:shade val="80000"/>
                <a:hueOff val="506004"/>
                <a:satOff val="-2387"/>
                <a:lumOff val="24586"/>
                <a:alphaOff val="0"/>
                <a:shade val="51000"/>
                <a:satMod val="130000"/>
              </a:schemeClr>
            </a:gs>
            <a:gs pos="80000">
              <a:schemeClr val="accent3">
                <a:shade val="80000"/>
                <a:hueOff val="506004"/>
                <a:satOff val="-2387"/>
                <a:lumOff val="24586"/>
                <a:alphaOff val="0"/>
                <a:shade val="93000"/>
                <a:satMod val="130000"/>
              </a:schemeClr>
            </a:gs>
            <a:gs pos="100000">
              <a:schemeClr val="accent3">
                <a:shade val="80000"/>
                <a:hueOff val="506004"/>
                <a:satOff val="-2387"/>
                <a:lumOff val="24586"/>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t>Good for interaction</a:t>
          </a:r>
          <a:endParaRPr lang="en-US" sz="1800" kern="1200" dirty="0"/>
        </a:p>
      </dsp:txBody>
      <dsp:txXfrm>
        <a:off x="2291715" y="1927033"/>
        <a:ext cx="1504141" cy="663638"/>
      </dsp:txXfrm>
    </dsp:sp>
    <dsp:sp modelId="{56D66040-4C9F-447E-AC20-AD98A3A41C10}">
      <dsp:nvSpPr>
        <dsp:cNvPr id="0" name=""/>
        <dsp:cNvSpPr/>
      </dsp:nvSpPr>
      <dsp:spPr>
        <a:xfrm>
          <a:off x="2255814" y="1103160"/>
          <a:ext cx="1575943" cy="735440"/>
        </a:xfrm>
        <a:prstGeom prst="roundRect">
          <a:avLst/>
        </a:prstGeom>
        <a:gradFill rotWithShape="0">
          <a:gsLst>
            <a:gs pos="0">
              <a:schemeClr val="accent3">
                <a:shade val="80000"/>
                <a:hueOff val="632505"/>
                <a:satOff val="-2984"/>
                <a:lumOff val="30733"/>
                <a:alphaOff val="0"/>
                <a:shade val="51000"/>
                <a:satMod val="130000"/>
              </a:schemeClr>
            </a:gs>
            <a:gs pos="80000">
              <a:schemeClr val="accent3">
                <a:shade val="80000"/>
                <a:hueOff val="632505"/>
                <a:satOff val="-2984"/>
                <a:lumOff val="30733"/>
                <a:alphaOff val="0"/>
                <a:shade val="93000"/>
                <a:satMod val="130000"/>
              </a:schemeClr>
            </a:gs>
            <a:gs pos="100000">
              <a:schemeClr val="accent3">
                <a:shade val="80000"/>
                <a:hueOff val="632505"/>
                <a:satOff val="-2984"/>
                <a:lumOff val="30733"/>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t>XML-based</a:t>
          </a:r>
          <a:endParaRPr lang="en-US" sz="1800" kern="1200" dirty="0"/>
        </a:p>
      </dsp:txBody>
      <dsp:txXfrm>
        <a:off x="2291715" y="1139061"/>
        <a:ext cx="1504141" cy="663638"/>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834489-3158-44AB-BAE7-512A0CE4F7A8}">
      <dsp:nvSpPr>
        <dsp:cNvPr id="0" name=""/>
        <dsp:cNvSpPr/>
      </dsp:nvSpPr>
      <dsp:spPr>
        <a:xfrm>
          <a:off x="744" y="686575"/>
          <a:ext cx="2902148" cy="1741289"/>
        </a:xfrm>
        <a:prstGeom prst="rect">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133350" rIns="133350" bIns="133350" numCol="1" spcCol="1270" anchor="ctr" anchorCtr="0">
          <a:noAutofit/>
        </a:bodyPr>
        <a:lstStyle/>
        <a:p>
          <a:pPr lvl="0" algn="ctr" defTabSz="1555750">
            <a:lnSpc>
              <a:spcPct val="90000"/>
            </a:lnSpc>
            <a:spcBef>
              <a:spcPct val="0"/>
            </a:spcBef>
            <a:spcAft>
              <a:spcPct val="35000"/>
            </a:spcAft>
          </a:pPr>
          <a:r>
            <a:rPr lang="en-US" sz="3500" kern="1200" dirty="0" err="1" smtClean="0"/>
            <a:t>ExCanvas</a:t>
          </a:r>
          <a:endParaRPr lang="en-US" sz="3500" kern="1200" dirty="0"/>
        </a:p>
      </dsp:txBody>
      <dsp:txXfrm>
        <a:off x="744" y="686575"/>
        <a:ext cx="2902148" cy="1741289"/>
      </dsp:txXfrm>
    </dsp:sp>
    <dsp:sp modelId="{BAF29BE1-1E52-468A-A012-4A23FA078DDA}">
      <dsp:nvSpPr>
        <dsp:cNvPr id="0" name=""/>
        <dsp:cNvSpPr/>
      </dsp:nvSpPr>
      <dsp:spPr>
        <a:xfrm>
          <a:off x="3193107" y="686575"/>
          <a:ext cx="2902148" cy="1741289"/>
        </a:xfrm>
        <a:prstGeom prst="rect">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133350" rIns="133350" bIns="133350" numCol="1" spcCol="1270" anchor="ctr" anchorCtr="0">
          <a:noAutofit/>
        </a:bodyPr>
        <a:lstStyle/>
        <a:p>
          <a:pPr lvl="0" algn="ctr" defTabSz="1555750">
            <a:lnSpc>
              <a:spcPct val="90000"/>
            </a:lnSpc>
            <a:spcBef>
              <a:spcPct val="0"/>
            </a:spcBef>
            <a:spcAft>
              <a:spcPct val="35000"/>
            </a:spcAft>
          </a:pPr>
          <a:r>
            <a:rPr lang="en-US" sz="3500" kern="1200" dirty="0" err="1" smtClean="0"/>
            <a:t>FlashCanvas</a:t>
          </a:r>
          <a:endParaRPr lang="en-US" sz="3500" kern="1200" dirty="0"/>
        </a:p>
      </dsp:txBody>
      <dsp:txXfrm>
        <a:off x="3193107" y="686575"/>
        <a:ext cx="2902148" cy="1741289"/>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6.xml><?xml version="1.0" encoding="utf-8"?>
<dgm:layoutDef xmlns:dgm="http://schemas.openxmlformats.org/drawingml/2006/diagram" xmlns:a="http://schemas.openxmlformats.org/drawingml/2006/main" uniqueId="urn:microsoft.com/office/officeart/2005/8/layout/balance1">
  <dgm:title val=""/>
  <dgm:desc val=""/>
  <dgm:catLst>
    <dgm:cat type="relationship" pri="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23">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25" srcId="2" destId="23" srcOrd="0" destOrd="0"/>
      </dgm:cxnLst>
      <dgm:bg/>
      <dgm:whole/>
    </dgm:dataModel>
  </dgm:sampData>
  <dgm:styleData>
    <dgm:dataModel>
      <dgm:ptLst>
        <dgm:pt modelId="0" type="doc"/>
        <dgm:pt modelId="1"/>
        <dgm:pt modelId="11"/>
        <dgm:pt modelId="12"/>
        <dgm:pt modelId="2"/>
        <dgm:pt modelId="21"/>
        <dgm:pt modelId="22"/>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tyleData>
  <dgm:clrData>
    <dgm:dataModel>
      <dgm:ptLst>
        <dgm:pt modelId="0" type="doc"/>
        <dgm:pt modelId="1"/>
        <dgm:pt modelId="11"/>
        <dgm:pt modelId="12"/>
        <dgm:pt modelId="13"/>
        <dgm:pt modelId="2"/>
        <dgm:pt modelId="21"/>
        <dgm:pt modelId="22"/>
        <dgm:pt modelId="23"/>
      </dgm:ptLst>
      <dgm:cxnLst>
        <dgm:cxn modelId="4" srcId="0" destId="1" srcOrd="0" destOrd="0"/>
        <dgm:cxn modelId="5" srcId="0" destId="2" srcOrd="1" destOrd="0"/>
        <dgm:cxn modelId="15" srcId="1" destId="11" srcOrd="0" destOrd="0"/>
        <dgm:cxn modelId="16" srcId="1" destId="12" srcOrd="0" destOrd="0"/>
        <dgm:cxn modelId="17" srcId="1" destId="13" srcOrd="0" destOrd="0"/>
        <dgm:cxn modelId="25" srcId="2" destId="21" srcOrd="0" destOrd="0"/>
        <dgm:cxn modelId="26" srcId="2" destId="22" srcOrd="0" destOrd="0"/>
        <dgm:cxn modelId="27" srcId="2" destId="23" srcOrd="0" destOrd="0"/>
      </dgm:cxnLst>
      <dgm:bg/>
      <dgm:whole/>
    </dgm:dataModel>
  </dgm:clrData>
  <dgm:layoutNode name="outerComposite">
    <dgm:varLst>
      <dgm:chMax val="2"/>
      <dgm:animLvl val="lvl"/>
      <dgm:resizeHandles val="exact"/>
    </dgm:varLst>
    <dgm:alg type="composite">
      <dgm:param type="ar" val="1"/>
    </dgm:alg>
    <dgm:shape xmlns:r="http://schemas.openxmlformats.org/officeDocument/2006/relationships" r:blip="">
      <dgm:adjLst/>
    </dgm:shape>
    <dgm:presOf/>
    <dgm:constrLst>
      <dgm:constr type="h" for="ch" forName="parentComposite" refType="h" refFor="ch" refForName="dummyMaxCanvas" op="equ" fact="0.2"/>
      <dgm:constr type="t" for="ch" forName="parentComposite"/>
      <dgm:constr type="h" for="ch" forName="childrenComposite" refType="h" refFor="ch" refForName="dummyMaxCanvas" op="equ" fact="0.8"/>
      <dgm:constr type="t" for="ch" forName="childrenComposite" refType="h" refFor="ch" refForName="dummyMaxCanvas" fact="0.2"/>
    </dgm:constrLst>
    <dgm:ruleLst/>
    <dgm:layoutNode name="dummyMaxCanvas">
      <dgm:alg type="sp"/>
      <dgm:shape xmlns:r="http://schemas.openxmlformats.org/officeDocument/2006/relationships" r:blip="">
        <dgm:adjLst/>
      </dgm:shape>
      <dgm:presOf/>
      <dgm:constrLst/>
      <dgm:ruleLst/>
    </dgm:layoutNode>
    <dgm:layoutNode name="parentComposite">
      <dgm:alg type="composite"/>
      <dgm:shape xmlns:r="http://schemas.openxmlformats.org/officeDocument/2006/relationships" r:blip="">
        <dgm:adjLst/>
      </dgm:shape>
      <dgm:presOf/>
      <dgm:constrLst>
        <dgm:constr type="w" for="ch" forName="parent1" refType="w" fact="0.36"/>
        <dgm:constr type="ctrX" for="ch" forName="parent1" refType="w" fact="0.24"/>
        <dgm:constr type="w" for="ch" forName="parent2" refType="w" fact="0.36"/>
        <dgm:constr type="ctrX" for="ch" forName="parent2" refType="w" fact="0.76"/>
        <dgm:constr type="primFontSz" for="ch" ptType="node" op="equ"/>
      </dgm:constrLst>
      <dgm:ruleLst/>
      <dgm:layoutNode name="parent1" styleLbl="alignAccFollowNode1">
        <dgm:varLst>
          <dgm:chMax val="4"/>
        </dgm:varLst>
        <dgm:alg type="tx"/>
        <dgm:shape xmlns:r="http://schemas.openxmlformats.org/officeDocument/2006/relationships" type="roundRect" r:blip="">
          <dgm:adjLst>
            <dgm:adj idx="1" val="0.1"/>
          </dgm:adjLst>
        </dgm:shape>
        <dgm:presOf axis="ch" ptType="node" cnt="1"/>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arent2" styleLbl="alignAccFollowNode1">
        <dgm:varLst>
          <dgm:chMax val="4"/>
        </dgm:varLst>
        <dgm:alg type="tx"/>
        <dgm:shape xmlns:r="http://schemas.openxmlformats.org/officeDocument/2006/relationships" type="roundRect" r:blip="">
          <dgm:adjLst>
            <dgm:adj idx="1" val="0.1"/>
          </dgm:adjLst>
        </dgm:shape>
        <dgm:presOf axis="ch" ptType="node" st="2" cnt="1"/>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layoutNode name="childrenComposite">
      <dgm:alg type="composite"/>
      <dgm:shape xmlns:r="http://schemas.openxmlformats.org/officeDocument/2006/relationships" r:blip="">
        <dgm:adjLst/>
      </dgm:shape>
      <dgm:presOf/>
      <dgm:constrLst>
        <dgm:constr type="primFontSz" for="ch" ptType="node" op="equ" val="65"/>
        <dgm:constr type="w" for="ch" forName="fulcrum" refType="w" fact="0.15"/>
        <dgm:constr type="h" for="ch" forName="fulcrum" refType="w" refFor="ch" refForName="fulcrum"/>
        <dgm:constr type="b" for="ch" forName="fulcrum" refType="h"/>
        <dgm:constr type="ctrX" for="ch" forName="fulcrum" refType="w" fact="0.5"/>
        <dgm:constr type="w" for="ch" forName="balance_00" refType="w" fact="0.9"/>
        <dgm:constr type="h" for="ch" forName="balance_00" refType="h" fact="0.076"/>
        <dgm:constr type="b" for="ch" forName="balance_00" refType="h" fact="0.81"/>
        <dgm:constr type="ctrX" for="ch" forName="balance_00" refType="w" fact="0.5"/>
        <dgm:constr type="w" for="ch" forName="balance_01" refType="w"/>
        <dgm:constr type="h" for="ch" forName="balance_01" refType="h" fact="0.157"/>
        <dgm:constr type="b" for="ch" forName="balance_01" refType="h" fact="0.85"/>
        <dgm:constr type="ctrX" for="ch" forName="balance_01" refType="w" fact="0.5"/>
        <dgm:constr type="w" for="ch" forName="balance_02" refType="w"/>
        <dgm:constr type="h" for="ch" forName="balance_02" refType="h" fact="0.157"/>
        <dgm:constr type="b" for="ch" forName="balance_02" refType="h" fact="0.85"/>
        <dgm:constr type="ctrX" for="ch" forName="balance_02" refType="w" fact="0.5"/>
        <dgm:constr type="w" for="ch" forName="balance_03" refType="w"/>
        <dgm:constr type="h" for="ch" forName="balance_03" refType="h" fact="0.157"/>
        <dgm:constr type="b" for="ch" forName="balance_03" refType="h" fact="0.85"/>
        <dgm:constr type="ctrX" for="ch" forName="balance_03" refType="w" fact="0.5"/>
        <dgm:constr type="w" for="ch" forName="balance_04" refType="w"/>
        <dgm:constr type="h" for="ch" forName="balance_04" refType="h" fact="0.157"/>
        <dgm:constr type="b" for="ch" forName="balance_04" refType="h" fact="0.85"/>
        <dgm:constr type="ctrX" for="ch" forName="balance_04" refType="w" fact="0.5"/>
        <dgm:constr type="w" for="ch" forName="balance_10" refType="w"/>
        <dgm:constr type="h" for="ch" forName="balance_10" refType="h" fact="0.157"/>
        <dgm:constr type="b" for="ch" forName="balance_10" refType="h" fact="0.85"/>
        <dgm:constr type="ctrX" for="ch" forName="balance_10" refType="w" fact="0.5"/>
        <dgm:constr type="w" for="ch" forName="balance_11" refType="w" fact="0.9"/>
        <dgm:constr type="h" for="ch" forName="balance_11" refType="h" fact="0.076"/>
        <dgm:constr type="b" for="ch" forName="balance_11" refType="h" fact="0.81"/>
        <dgm:constr type="ctrX" for="ch" forName="balance_11" refType="w" fact="0.5"/>
        <dgm:constr type="w" for="ch" forName="balance_12" refType="w"/>
        <dgm:constr type="h" for="ch" forName="balance_12" refType="h" fact="0.157"/>
        <dgm:constr type="b" for="ch" forName="balance_12" refType="h" fact="0.85"/>
        <dgm:constr type="ctrX" for="ch" forName="balance_12" refType="w" fact="0.5"/>
        <dgm:constr type="w" for="ch" forName="balance_13" refType="w"/>
        <dgm:constr type="h" for="ch" forName="balance_13" refType="h" fact="0.157"/>
        <dgm:constr type="b" for="ch" forName="balance_13" refType="h" fact="0.85"/>
        <dgm:constr type="ctrX" for="ch" forName="balance_13" refType="w" fact="0.5"/>
        <dgm:constr type="w" for="ch" forName="balance_14" refType="w"/>
        <dgm:constr type="h" for="ch" forName="balance_14" refType="h" fact="0.157"/>
        <dgm:constr type="b" for="ch" forName="balance_14" refType="h" fact="0.85"/>
        <dgm:constr type="ctrX" for="ch" forName="balance_14" refType="w" fact="0.5"/>
        <dgm:constr type="w" for="ch" forName="balance_20" refType="w"/>
        <dgm:constr type="h" for="ch" forName="balance_20" refType="h" fact="0.157"/>
        <dgm:constr type="b" for="ch" forName="balance_20" refType="h" fact="0.85"/>
        <dgm:constr type="ctrX" for="ch" forName="balance_20" refType="w" fact="0.5"/>
        <dgm:constr type="w" for="ch" forName="balance_21" refType="w"/>
        <dgm:constr type="h" for="ch" forName="balance_21" refType="h" fact="0.157"/>
        <dgm:constr type="b" for="ch" forName="balance_21" refType="h" fact="0.85"/>
        <dgm:constr type="ctrX" for="ch" forName="balance_21" refType="w" fact="0.5"/>
        <dgm:constr type="w" for="ch" forName="balance_22" refType="w" fact="0.9"/>
        <dgm:constr type="h" for="ch" forName="balance_22" refType="h" fact="0.076"/>
        <dgm:constr type="b" for="ch" forName="balance_22" refType="h" fact="0.81"/>
        <dgm:constr type="ctrX" for="ch" forName="balance_22" refType="w" fact="0.5"/>
        <dgm:constr type="w" for="ch" forName="balance_23" refType="w"/>
        <dgm:constr type="h" for="ch" forName="balance_23" refType="h" fact="0.157"/>
        <dgm:constr type="b" for="ch" forName="balance_23" refType="h" fact="0.85"/>
        <dgm:constr type="ctrX" for="ch" forName="balance_23" refType="w" fact="0.5"/>
        <dgm:constr type="w" for="ch" forName="balance_24" refType="w"/>
        <dgm:constr type="h" for="ch" forName="balance_24" refType="h" fact="0.157"/>
        <dgm:constr type="b" for="ch" forName="balance_24" refType="h" fact="0.85"/>
        <dgm:constr type="ctrX" for="ch" forName="balance_24" refType="w" fact="0.5"/>
        <dgm:constr type="w" for="ch" forName="balance_30" refType="w"/>
        <dgm:constr type="h" for="ch" forName="balance_30" refType="h" fact="0.157"/>
        <dgm:constr type="b" for="ch" forName="balance_30" refType="h" fact="0.85"/>
        <dgm:constr type="ctrX" for="ch" forName="balance_30" refType="w" fact="0.5"/>
        <dgm:constr type="w" for="ch" forName="balance_31" refType="w"/>
        <dgm:constr type="h" for="ch" forName="balance_31" refType="h" fact="0.157"/>
        <dgm:constr type="b" for="ch" forName="balance_31" refType="h" fact="0.85"/>
        <dgm:constr type="ctrX" for="ch" forName="balance_31" refType="w" fact="0.5"/>
        <dgm:constr type="w" for="ch" forName="balance_32" refType="w"/>
        <dgm:constr type="h" for="ch" forName="balance_32" refType="h" fact="0.157"/>
        <dgm:constr type="b" for="ch" forName="balance_32" refType="h" fact="0.85"/>
        <dgm:constr type="ctrX" for="ch" forName="balance_32" refType="w" fact="0.5"/>
        <dgm:constr type="w" for="ch" forName="balance_33" refType="w" fact="0.9"/>
        <dgm:constr type="h" for="ch" forName="balance_33" refType="h" fact="0.076"/>
        <dgm:constr type="b" for="ch" forName="balance_33" refType="h" fact="0.81"/>
        <dgm:constr type="ctrX" for="ch" forName="balance_33" refType="w" fact="0.5"/>
        <dgm:constr type="w" for="ch" forName="balance_34" refType="w"/>
        <dgm:constr type="h" for="ch" forName="balance_34" refType="h" fact="0.157"/>
        <dgm:constr type="b" for="ch" forName="balance_34" refType="h" fact="0.85"/>
        <dgm:constr type="ctrX" for="ch" forName="balance_34" refType="w" fact="0.5"/>
        <dgm:constr type="w" for="ch" forName="balance_40" refType="w"/>
        <dgm:constr type="h" for="ch" forName="balance_40" refType="h" fact="0.157"/>
        <dgm:constr type="b" for="ch" forName="balance_40" refType="h" fact="0.85"/>
        <dgm:constr type="ctrX" for="ch" forName="balance_40" refType="w" fact="0.5"/>
        <dgm:constr type="w" for="ch" forName="balance_41" refType="w"/>
        <dgm:constr type="h" for="ch" forName="balance_41" refType="h" fact="0.157"/>
        <dgm:constr type="b" for="ch" forName="balance_41" refType="h" fact="0.85"/>
        <dgm:constr type="ctrX" for="ch" forName="balance_41" refType="w" fact="0.5"/>
        <dgm:constr type="w" for="ch" forName="balance_42" refType="w"/>
        <dgm:constr type="h" for="ch" forName="balance_42" refType="h" fact="0.157"/>
        <dgm:constr type="b" for="ch" forName="balance_42" refType="h" fact="0.85"/>
        <dgm:constr type="ctrX" for="ch" forName="balance_42" refType="w" fact="0.5"/>
        <dgm:constr type="w" for="ch" forName="balance_43" refType="w"/>
        <dgm:constr type="h" for="ch" forName="balance_43" refType="h" fact="0.157"/>
        <dgm:constr type="b" for="ch" forName="balance_43" refType="h" fact="0.85"/>
        <dgm:constr type="ctrX" for="ch" forName="balance_43" refType="w" fact="0.5"/>
        <dgm:constr type="w" for="ch" forName="balance_44" refType="w" fact="0.9"/>
        <dgm:constr type="h" for="ch" forName="balance_44" refType="h" fact="0.076"/>
        <dgm:constr type="b" for="ch" forName="balance_44" refType="h" fact="0.81"/>
        <dgm:constr type="ctrX" for="ch" forName="balance_44" refType="w" fact="0.5"/>
        <dgm:constr type="w" for="ch" forName="right_01_1" refType="w" fact="0.4"/>
        <dgm:constr type="h" for="ch" forName="right_01_1" refType="h" fact="0.7"/>
        <dgm:constr type="b" for="ch" forName="right_01_1" refType="h" fact="0.76"/>
        <dgm:constr type="ctrX" for="ch" forName="right_01_1" refType="w" fact="0.78"/>
        <dgm:constr type="w" for="ch" forName="left_10_1" refType="w" fact="0.4"/>
        <dgm:constr type="h" for="ch" forName="left_10_1" refType="h" fact="0.7"/>
        <dgm:constr type="b" for="ch" forName="left_10_1" refType="h" fact="0.76"/>
        <dgm:constr type="ctrX" for="ch" forName="left_10_1" refType="w" fact="0.22"/>
        <dgm:constr type="w" for="ch" forName="right_11_1" refType="w" fact="0.36"/>
        <dgm:constr type="h" for="ch" forName="right_11_1" refType="h" fact="0.67"/>
        <dgm:constr type="b" for="ch" forName="right_11_1" refType="h" fact="0.725"/>
        <dgm:constr type="ctrX" for="ch" forName="right_11_1" refType="w" fact="0.76"/>
        <dgm:constr type="w" for="ch" forName="left_11_1" refType="w" fact="0.36"/>
        <dgm:constr type="h" for="ch" forName="left_11_1" refType="h" fact="0.67"/>
        <dgm:constr type="b" for="ch" forName="left_11_1" refType="h" fact="0.725"/>
        <dgm:constr type="ctrX" for="ch" forName="left_11_1" refType="w" fact="0.24"/>
        <dgm:constr type="w" for="ch" forName="right_02_1" refType="w" fact="0.388"/>
        <dgm:constr type="h" for="ch" forName="right_02_1" refType="h" fact="0.36"/>
        <dgm:constr type="b" for="ch" forName="right_02_1" refType="h" fact="0.76"/>
        <dgm:constr type="ctrX" for="ch" forName="right_02_1" refType="w" fact="0.77"/>
        <dgm:constr type="w" for="ch" forName="right_02_2" refType="w" fact="0.388"/>
        <dgm:constr type="h" for="ch" forName="right_02_2" refType="h" fact="0.36"/>
        <dgm:constr type="b" for="ch" forName="right_02_2" refType="h" fact="0.42"/>
        <dgm:constr type="ctrX" for="ch" forName="right_02_2" refType="w" fact="0.79"/>
        <dgm:constr type="w" for="ch" forName="left_20_1" refType="w" fact="0.388"/>
        <dgm:constr type="h" for="ch" forName="left_20_1" refType="h" fact="0.36"/>
        <dgm:constr type="b" for="ch" forName="left_20_1" refType="h" fact="0.76"/>
        <dgm:constr type="ctrX" for="ch" forName="left_20_1" refType="w" fact="0.23"/>
        <dgm:constr type="w" for="ch" forName="left_20_2" refType="w" fact="0.388"/>
        <dgm:constr type="h" for="ch" forName="left_20_2" refType="h" fact="0.36"/>
        <dgm:constr type="b" for="ch" forName="left_20_2" refType="h" fact="0.42"/>
        <dgm:constr type="ctrX" for="ch" forName="left_20_2" refType="w" fact="0.21"/>
        <dgm:constr type="w" for="ch" forName="right_12_1" refType="w" fact="0.388"/>
        <dgm:constr type="h" for="ch" forName="right_12_1" refType="h" fact="0.36"/>
        <dgm:constr type="b" for="ch" forName="right_12_1" refType="h" fact="0.76"/>
        <dgm:constr type="ctrX" for="ch" forName="right_12_1" refType="w" fact="0.77"/>
        <dgm:constr type="w" for="ch" forName="right_12_2" refType="w" fact="0.388"/>
        <dgm:constr type="h" for="ch" forName="right_12_2" refType="h" fact="0.36"/>
        <dgm:constr type="b" for="ch" forName="right_12_2" refType="h" fact="0.42"/>
        <dgm:constr type="ctrX" for="ch" forName="right_12_2" refType="w" fact="0.79"/>
        <dgm:constr type="w" for="ch" forName="left_12_1" refType="w" fact="0.388"/>
        <dgm:constr type="h" for="ch" forName="left_12_1" refType="h" fact="0.36"/>
        <dgm:constr type="b" for="ch" forName="left_12_1" refType="h" fact="0.715"/>
        <dgm:constr type="ctrX" for="ch" forName="left_12_1" refType="w" fact="0.255"/>
        <dgm:constr type="w" for="ch" forName="right_22_1" refType="w" fact="0.36"/>
        <dgm:constr type="h" for="ch" forName="right_22_1" refType="h" fact="0.32"/>
        <dgm:constr type="b" for="ch" forName="right_22_1" refType="h" fact="0.725"/>
        <dgm:constr type="ctrX" for="ch" forName="right_22_1" refType="w" fact="0.76"/>
        <dgm:constr type="w" for="ch" forName="right_22_2" refType="w" fact="0.36"/>
        <dgm:constr type="h" for="ch" forName="right_22_2" refType="h" fact="0.32"/>
        <dgm:constr type="b" for="ch" forName="right_22_2" refType="h" fact="0.39"/>
        <dgm:constr type="ctrX" for="ch" forName="right_22_2" refType="w" fact="0.76"/>
        <dgm:constr type="w" for="ch" forName="left_22_1" refType="w" fact="0.36"/>
        <dgm:constr type="h" for="ch" forName="left_22_1" refType="h" fact="0.32"/>
        <dgm:constr type="b" for="ch" forName="left_22_1" refType="h" fact="0.725"/>
        <dgm:constr type="ctrX" for="ch" forName="left_22_1" refType="w" fact="0.24"/>
        <dgm:constr type="w" for="ch" forName="left_22_2" refType="w" fact="0.36"/>
        <dgm:constr type="h" for="ch" forName="left_22_2" refType="h" fact="0.32"/>
        <dgm:constr type="b" for="ch" forName="left_22_2" refType="h" fact="0.39"/>
        <dgm:constr type="ctrX" for="ch" forName="left_22_2" refType="w" fact="0.24"/>
        <dgm:constr type="w" for="ch" forName="left_21_1" refType="w" fact="0.388"/>
        <dgm:constr type="h" for="ch" forName="left_21_1" refType="h" fact="0.36"/>
        <dgm:constr type="b" for="ch" forName="left_21_1" refType="h" fact="0.76"/>
        <dgm:constr type="ctrX" for="ch" forName="left_21_1" refType="w" fact="0.23"/>
        <dgm:constr type="w" for="ch" forName="left_21_2" refType="w" fact="0.388"/>
        <dgm:constr type="h" for="ch" forName="left_21_2" refType="h" fact="0.36"/>
        <dgm:constr type="b" for="ch" forName="left_21_2" refType="h" fact="0.42"/>
        <dgm:constr type="ctrX" for="ch" forName="left_21_2" refType="w" fact="0.21"/>
        <dgm:constr type="w" for="ch" forName="right_21_1" refType="w" fact="0.388"/>
        <dgm:constr type="h" for="ch" forName="right_21_1" refType="h" fact="0.36"/>
        <dgm:constr type="b" for="ch" forName="right_21_1" refType="h" fact="0.715"/>
        <dgm:constr type="ctrX" for="ch" forName="right_21_1" refType="w" fact="0.745"/>
        <dgm:constr type="w" for="ch" forName="right_03_1" refType="w" fact="0.37"/>
        <dgm:constr type="h" for="ch" forName="right_03_1" refType="h" fact="0.24"/>
        <dgm:constr type="b" for="ch" forName="right_03_1" refType="h" fact="0.76"/>
        <dgm:constr type="ctrX" for="ch" forName="right_03_1" refType="w" fact="0.77"/>
        <dgm:constr type="w" for="ch" forName="right_03_2" refType="w" fact="0.37"/>
        <dgm:constr type="h" for="ch" forName="right_03_2" refType="h" fact="0.24"/>
        <dgm:constr type="b" for="ch" forName="right_03_2" refType="h" fact="0.535"/>
        <dgm:constr type="ctrX" for="ch" forName="right_03_2" refType="w" fact="0.783"/>
        <dgm:constr type="w" for="ch" forName="right_03_3" refType="w" fact="0.37"/>
        <dgm:constr type="h" for="ch" forName="right_03_3" refType="h" fact="0.24"/>
        <dgm:constr type="b" for="ch" forName="right_03_3" refType="h" fact="0.315"/>
        <dgm:constr type="ctrX" for="ch" forName="right_03_3" refType="w" fact="0.796"/>
        <dgm:constr type="w" for="ch" forName="left_30_1" refType="w" fact="0.37"/>
        <dgm:constr type="h" for="ch" forName="left_30_1" refType="h" fact="0.24"/>
        <dgm:constr type="b" for="ch" forName="left_30_1" refType="h" fact="0.76"/>
        <dgm:constr type="ctrX" for="ch" forName="left_30_1" refType="w" fact="0.23"/>
        <dgm:constr type="w" for="ch" forName="left_30_2" refType="w" fact="0.37"/>
        <dgm:constr type="h" for="ch" forName="left_30_2" refType="h" fact="0.24"/>
        <dgm:constr type="b" for="ch" forName="left_30_2" refType="h" fact="0.535"/>
        <dgm:constr type="ctrX" for="ch" forName="left_30_2" refType="w" fact="0.217"/>
        <dgm:constr type="w" for="ch" forName="left_30_3" refType="w" fact="0.37"/>
        <dgm:constr type="h" for="ch" forName="left_30_3" refType="h" fact="0.24"/>
        <dgm:constr type="b" for="ch" forName="left_30_3" refType="h" fact="0.315"/>
        <dgm:constr type="ctrX" for="ch" forName="left_30_3" refType="w" fact="0.204"/>
        <dgm:constr type="w" for="ch" forName="right_13_1" refType="w" fact="0.37"/>
        <dgm:constr type="h" for="ch" forName="right_13_1" refType="h" fact="0.24"/>
        <dgm:constr type="b" for="ch" forName="right_13_1" refType="h" fact="0.76"/>
        <dgm:constr type="ctrX" for="ch" forName="right_13_1" refType="w" fact="0.77"/>
        <dgm:constr type="w" for="ch" forName="right_13_2" refType="w" fact="0.37"/>
        <dgm:constr type="h" for="ch" forName="right_13_2" refType="h" fact="0.24"/>
        <dgm:constr type="b" for="ch" forName="right_13_2" refType="h" fact="0.535"/>
        <dgm:constr type="ctrX" for="ch" forName="right_13_2" refType="w" fact="0.783"/>
        <dgm:constr type="w" for="ch" forName="right_13_3" refType="w" fact="0.37"/>
        <dgm:constr type="h" for="ch" forName="right_13_3" refType="h" fact="0.24"/>
        <dgm:constr type="b" for="ch" forName="right_13_3" refType="h" fact="0.315"/>
        <dgm:constr type="ctrX" for="ch" forName="right_13_3" refType="w" fact="0.796"/>
        <dgm:constr type="w" for="ch" forName="left_13_1" refType="w" fact="0.37"/>
        <dgm:constr type="h" for="ch" forName="left_13_1" refType="h" fact="0.24"/>
        <dgm:constr type="b" for="ch" forName="left_13_1" refType="h" fact="0.715"/>
        <dgm:constr type="ctrX" for="ch" forName="left_13_1" refType="w" fact="0.255"/>
        <dgm:constr type="w" for="ch" forName="left_31_1" refType="w" fact="0.37"/>
        <dgm:constr type="h" for="ch" forName="left_31_1" refType="h" fact="0.24"/>
        <dgm:constr type="b" for="ch" forName="left_31_1" refType="h" fact="0.76"/>
        <dgm:constr type="ctrX" for="ch" forName="left_31_1" refType="w" fact="0.23"/>
        <dgm:constr type="w" for="ch" forName="left_31_2" refType="w" fact="0.37"/>
        <dgm:constr type="h" for="ch" forName="left_31_2" refType="h" fact="0.24"/>
        <dgm:constr type="b" for="ch" forName="left_31_2" refType="h" fact="0.535"/>
        <dgm:constr type="ctrX" for="ch" forName="left_31_2" refType="w" fact="0.217"/>
        <dgm:constr type="w" for="ch" forName="left_31_3" refType="w" fact="0.37"/>
        <dgm:constr type="h" for="ch" forName="left_31_3" refType="h" fact="0.24"/>
        <dgm:constr type="b" for="ch" forName="left_31_3" refType="h" fact="0.315"/>
        <dgm:constr type="ctrX" for="ch" forName="left_31_3" refType="w" fact="0.204"/>
        <dgm:constr type="w" for="ch" forName="right_31_1" refType="w" fact="0.37"/>
        <dgm:constr type="h" for="ch" forName="right_31_1" refType="h" fact="0.24"/>
        <dgm:constr type="b" for="ch" forName="right_31_1" refType="h" fact="0.715"/>
        <dgm:constr type="ctrX" for="ch" forName="right_31_1" refType="w" fact="0.745"/>
        <dgm:constr type="w" for="ch" forName="right_23_1" refType="w" fact="0.37"/>
        <dgm:constr type="h" for="ch" forName="right_23_1" refType="h" fact="0.24"/>
        <dgm:constr type="b" for="ch" forName="right_23_1" refType="h" fact="0.76"/>
        <dgm:constr type="ctrX" for="ch" forName="right_23_1" refType="w" fact="0.77"/>
        <dgm:constr type="w" for="ch" forName="right_23_2" refType="w" fact="0.37"/>
        <dgm:constr type="h" for="ch" forName="right_23_2" refType="h" fact="0.24"/>
        <dgm:constr type="b" for="ch" forName="right_23_2" refType="h" fact="0.535"/>
        <dgm:constr type="ctrX" for="ch" forName="right_23_2" refType="w" fact="0.783"/>
        <dgm:constr type="w" for="ch" forName="right_23_3" refType="w" fact="0.37"/>
        <dgm:constr type="h" for="ch" forName="right_23_3" refType="h" fact="0.24"/>
        <dgm:constr type="b" for="ch" forName="right_23_3" refType="h" fact="0.315"/>
        <dgm:constr type="ctrX" for="ch" forName="right_23_3" refType="w" fact="0.796"/>
        <dgm:constr type="w" for="ch" forName="left_23_1" refType="w" fact="0.37"/>
        <dgm:constr type="h" for="ch" forName="left_23_1" refType="h" fact="0.24"/>
        <dgm:constr type="b" for="ch" forName="left_23_1" refType="h" fact="0.715"/>
        <dgm:constr type="ctrX" for="ch" forName="left_23_1" refType="w" fact="0.255"/>
        <dgm:constr type="w" for="ch" forName="left_23_2" refType="w" fact="0.37"/>
        <dgm:constr type="h" for="ch" forName="left_23_2" refType="h" fact="0.24"/>
        <dgm:constr type="b" for="ch" forName="left_23_2" refType="h" fact="0.49"/>
        <dgm:constr type="ctrX" for="ch" forName="left_23_2" refType="w" fact="0.268"/>
        <dgm:constr type="w" for="ch" forName="left_32_1" refType="w" fact="0.37"/>
        <dgm:constr type="h" for="ch" forName="left_32_1" refType="h" fact="0.24"/>
        <dgm:constr type="b" for="ch" forName="left_32_1" refType="h" fact="0.76"/>
        <dgm:constr type="ctrX" for="ch" forName="left_32_1" refType="w" fact="0.23"/>
        <dgm:constr type="w" for="ch" forName="left_32_2" refType="w" fact="0.37"/>
        <dgm:constr type="h" for="ch" forName="left_32_2" refType="h" fact="0.24"/>
        <dgm:constr type="b" for="ch" forName="left_32_2" refType="h" fact="0.535"/>
        <dgm:constr type="ctrX" for="ch" forName="left_32_2" refType="w" fact="0.217"/>
        <dgm:constr type="w" for="ch" forName="left_32_3" refType="w" fact="0.37"/>
        <dgm:constr type="h" for="ch" forName="left_32_3" refType="h" fact="0.24"/>
        <dgm:constr type="b" for="ch" forName="left_32_3" refType="h" fact="0.315"/>
        <dgm:constr type="ctrX" for="ch" forName="left_32_3" refType="w" fact="0.204"/>
        <dgm:constr type="w" for="ch" forName="right_32_1" refType="w" fact="0.37"/>
        <dgm:constr type="h" for="ch" forName="right_32_1" refType="h" fact="0.24"/>
        <dgm:constr type="b" for="ch" forName="right_32_1" refType="h" fact="0.715"/>
        <dgm:constr type="ctrX" for="ch" forName="right_32_1" refType="w" fact="0.745"/>
        <dgm:constr type="w" for="ch" forName="right_32_2" refType="w" fact="0.37"/>
        <dgm:constr type="h" for="ch" forName="right_32_2" refType="h" fact="0.24"/>
        <dgm:constr type="b" for="ch" forName="right_32_2" refType="h" fact="0.49"/>
        <dgm:constr type="ctrX" for="ch" forName="right_32_2" refType="w" fact="0.732"/>
        <dgm:constr type="w" for="ch" forName="right_33_1" refType="w" fact="0.36"/>
        <dgm:constr type="h" for="ch" forName="right_33_1" refType="h" fact="0.21"/>
        <dgm:constr type="b" for="ch" forName="right_33_1" refType="h" fact="0.725"/>
        <dgm:constr type="ctrX" for="ch" forName="right_33_1" refType="w" fact="0.76"/>
        <dgm:constr type="w" for="ch" forName="right_33_2" refType="w" fact="0.36"/>
        <dgm:constr type="h" for="ch" forName="right_33_2" refType="h" fact="0.21"/>
        <dgm:constr type="b" for="ch" forName="right_33_2" refType="h" fact="0.5"/>
        <dgm:constr type="ctrX" for="ch" forName="right_33_2" refType="w" fact="0.76"/>
        <dgm:constr type="w" for="ch" forName="right_33_3" refType="w" fact="0.36"/>
        <dgm:constr type="h" for="ch" forName="right_33_3" refType="h" fact="0.21"/>
        <dgm:constr type="b" for="ch" forName="right_33_3" refType="h" fact="0.275"/>
        <dgm:constr type="ctrX" for="ch" forName="right_33_3" refType="w" fact="0.76"/>
        <dgm:constr type="w" for="ch" forName="left_33_1" refType="w" fact="0.36"/>
        <dgm:constr type="h" for="ch" forName="left_33_1" refType="h" fact="0.21"/>
        <dgm:constr type="b" for="ch" forName="left_33_1" refType="h" fact="0.725"/>
        <dgm:constr type="ctrX" for="ch" forName="left_33_1" refType="w" fact="0.24"/>
        <dgm:constr type="w" for="ch" forName="left_33_2" refType="w" fact="0.36"/>
        <dgm:constr type="h" for="ch" forName="left_33_2" refType="h" fact="0.21"/>
        <dgm:constr type="b" for="ch" forName="left_33_2" refType="h" fact="0.5"/>
        <dgm:constr type="ctrX" for="ch" forName="left_33_2" refType="w" fact="0.24"/>
        <dgm:constr type="w" for="ch" forName="left_33_3" refType="w" fact="0.36"/>
        <dgm:constr type="h" for="ch" forName="left_33_3" refType="h" fact="0.21"/>
        <dgm:constr type="b" for="ch" forName="left_33_3" refType="h" fact="0.275"/>
        <dgm:constr type="ctrX" for="ch" forName="left_33_3" refType="w" fact="0.24"/>
        <dgm:constr type="w" for="ch" forName="right_04_1" refType="w" fact="0.365"/>
        <dgm:constr type="h" for="ch" forName="right_04_1" refType="h" fact="0.185"/>
        <dgm:constr type="b" for="ch" forName="right_04_1" refType="h" fact="0.76"/>
        <dgm:constr type="ctrX" for="ch" forName="right_04_1" refType="w" fact="0.77"/>
        <dgm:constr type="w" for="ch" forName="right_04_2" refType="w" fact="0.365"/>
        <dgm:constr type="h" for="ch" forName="right_04_2" refType="h" fact="0.185"/>
        <dgm:constr type="b" for="ch" forName="right_04_2" refType="h" fact="0.595"/>
        <dgm:constr type="ctrX" for="ch" forName="right_04_2" refType="w" fact="0.78"/>
        <dgm:constr type="w" for="ch" forName="right_04_3" refType="w" fact="0.365"/>
        <dgm:constr type="h" for="ch" forName="right_04_3" refType="h" fact="0.185"/>
        <dgm:constr type="b" for="ch" forName="right_04_3" refType="h" fact="0.43"/>
        <dgm:constr type="ctrX" for="ch" forName="right_04_3" refType="w" fact="0.79"/>
        <dgm:constr type="w" for="ch" forName="right_04_4" refType="w" fact="0.365"/>
        <dgm:constr type="h" for="ch" forName="right_04_4" refType="h" fact="0.185"/>
        <dgm:constr type="b" for="ch" forName="right_04_4" refType="h" fact="0.265"/>
        <dgm:constr type="ctrX" for="ch" forName="right_04_4" refType="w" fact="0.8"/>
        <dgm:constr type="w" for="ch" forName="left_40_1" refType="w" fact="0.365"/>
        <dgm:constr type="h" for="ch" forName="left_40_1" refType="h" fact="0.185"/>
        <dgm:constr type="b" for="ch" forName="left_40_1" refType="h" fact="0.76"/>
        <dgm:constr type="ctrX" for="ch" forName="left_40_1" refType="w" fact="0.23"/>
        <dgm:constr type="w" for="ch" forName="left_40_2" refType="w" fact="0.365"/>
        <dgm:constr type="h" for="ch" forName="left_40_2" refType="h" fact="0.185"/>
        <dgm:constr type="b" for="ch" forName="left_40_2" refType="h" fact="0.595"/>
        <dgm:constr type="ctrX" for="ch" forName="left_40_2" refType="w" fact="0.22"/>
        <dgm:constr type="w" for="ch" forName="left_40_3" refType="w" fact="0.365"/>
        <dgm:constr type="h" for="ch" forName="left_40_3" refType="h" fact="0.185"/>
        <dgm:constr type="b" for="ch" forName="left_40_3" refType="h" fact="0.43"/>
        <dgm:constr type="ctrX" for="ch" forName="left_40_3" refType="w" fact="0.21"/>
        <dgm:constr type="w" for="ch" forName="left_40_4" refType="w" fact="0.365"/>
        <dgm:constr type="h" for="ch" forName="left_40_4" refType="h" fact="0.185"/>
        <dgm:constr type="b" for="ch" forName="left_40_4" refType="h" fact="0.265"/>
        <dgm:constr type="ctrX" for="ch" forName="left_40_4" refType="w" fact="0.2"/>
        <dgm:constr type="w" for="ch" forName="right_14_1" refType="w" fact="0.365"/>
        <dgm:constr type="h" for="ch" forName="right_14_1" refType="h" fact="0.185"/>
        <dgm:constr type="b" for="ch" forName="right_14_1" refType="h" fact="0.76"/>
        <dgm:constr type="ctrX" for="ch" forName="right_14_1" refType="w" fact="0.77"/>
        <dgm:constr type="w" for="ch" forName="right_14_2" refType="w" fact="0.365"/>
        <dgm:constr type="h" for="ch" forName="right_14_2" refType="h" fact="0.185"/>
        <dgm:constr type="b" for="ch" forName="right_14_2" refType="h" fact="0.595"/>
        <dgm:constr type="ctrX" for="ch" forName="right_14_2" refType="w" fact="0.78"/>
        <dgm:constr type="w" for="ch" forName="right_14_3" refType="w" fact="0.365"/>
        <dgm:constr type="h" for="ch" forName="right_14_3" refType="h" fact="0.185"/>
        <dgm:constr type="b" for="ch" forName="right_14_3" refType="h" fact="0.43"/>
        <dgm:constr type="ctrX" for="ch" forName="right_14_3" refType="w" fact="0.79"/>
        <dgm:constr type="w" for="ch" forName="right_14_4" refType="w" fact="0.365"/>
        <dgm:constr type="h" for="ch" forName="right_14_4" refType="h" fact="0.185"/>
        <dgm:constr type="b" for="ch" forName="right_14_4" refType="h" fact="0.265"/>
        <dgm:constr type="ctrX" for="ch" forName="right_14_4" refType="w" fact="0.8"/>
        <dgm:constr type="w" for="ch" forName="left_14_1" refType="w" fact="0.365"/>
        <dgm:constr type="h" for="ch" forName="left_14_1" refType="h" fact="0.185"/>
        <dgm:constr type="b" for="ch" forName="left_14_1" refType="h" fact="0.715"/>
        <dgm:constr type="ctrX" for="ch" forName="left_14_1" refType="w" fact="0.25"/>
        <dgm:constr type="w" for="ch" forName="left_41_1" refType="w" fact="0.365"/>
        <dgm:constr type="h" for="ch" forName="left_41_1" refType="h" fact="0.185"/>
        <dgm:constr type="b" for="ch" forName="left_41_1" refType="h" fact="0.76"/>
        <dgm:constr type="ctrX" for="ch" forName="left_41_1" refType="w" fact="0.23"/>
        <dgm:constr type="w" for="ch" forName="left_41_2" refType="w" fact="0.365"/>
        <dgm:constr type="h" for="ch" forName="left_41_2" refType="h" fact="0.185"/>
        <dgm:constr type="b" for="ch" forName="left_41_2" refType="h" fact="0.595"/>
        <dgm:constr type="ctrX" for="ch" forName="left_41_2" refType="w" fact="0.22"/>
        <dgm:constr type="w" for="ch" forName="left_41_3" refType="w" fact="0.365"/>
        <dgm:constr type="h" for="ch" forName="left_41_3" refType="h" fact="0.185"/>
        <dgm:constr type="b" for="ch" forName="left_41_3" refType="h" fact="0.43"/>
        <dgm:constr type="ctrX" for="ch" forName="left_41_3" refType="w" fact="0.21"/>
        <dgm:constr type="w" for="ch" forName="left_41_4" refType="w" fact="0.365"/>
        <dgm:constr type="h" for="ch" forName="left_41_4" refType="h" fact="0.185"/>
        <dgm:constr type="b" for="ch" forName="left_41_4" refType="h" fact="0.265"/>
        <dgm:constr type="ctrX" for="ch" forName="left_41_4" refType="w" fact="0.2"/>
        <dgm:constr type="w" for="ch" forName="right_41_1" refType="w" fact="0.365"/>
        <dgm:constr type="h" for="ch" forName="right_41_1" refType="h" fact="0.185"/>
        <dgm:constr type="b" for="ch" forName="right_41_1" refType="h" fact="0.715"/>
        <dgm:constr type="ctrX" for="ch" forName="right_41_1" refType="w" fact="0.75"/>
        <dgm:constr type="w" for="ch" forName="right_24_1" refType="w" fact="0.365"/>
        <dgm:constr type="h" for="ch" forName="right_24_1" refType="h" fact="0.185"/>
        <dgm:constr type="b" for="ch" forName="right_24_1" refType="h" fact="0.76"/>
        <dgm:constr type="ctrX" for="ch" forName="right_24_1" refType="w" fact="0.77"/>
        <dgm:constr type="w" for="ch" forName="right_24_2" refType="w" fact="0.365"/>
        <dgm:constr type="h" for="ch" forName="right_24_2" refType="h" fact="0.185"/>
        <dgm:constr type="b" for="ch" forName="right_24_2" refType="h" fact="0.595"/>
        <dgm:constr type="ctrX" for="ch" forName="right_24_2" refType="w" fact="0.78"/>
        <dgm:constr type="w" for="ch" forName="right_24_3" refType="w" fact="0.365"/>
        <dgm:constr type="h" for="ch" forName="right_24_3" refType="h" fact="0.185"/>
        <dgm:constr type="b" for="ch" forName="right_24_3" refType="h" fact="0.43"/>
        <dgm:constr type="ctrX" for="ch" forName="right_24_3" refType="w" fact="0.79"/>
        <dgm:constr type="w" for="ch" forName="right_24_4" refType="w" fact="0.365"/>
        <dgm:constr type="h" for="ch" forName="right_24_4" refType="h" fact="0.185"/>
        <dgm:constr type="b" for="ch" forName="right_24_4" refType="h" fact="0.265"/>
        <dgm:constr type="ctrX" for="ch" forName="right_24_4" refType="w" fact="0.8"/>
        <dgm:constr type="w" for="ch" forName="left_24_1" refType="w" fact="0.365"/>
        <dgm:constr type="h" for="ch" forName="left_24_1" refType="h" fact="0.185"/>
        <dgm:constr type="b" for="ch" forName="left_24_1" refType="h" fact="0.715"/>
        <dgm:constr type="ctrX" for="ch" forName="left_24_1" refType="w" fact="0.25"/>
        <dgm:constr type="w" for="ch" forName="left_24_2" refType="w" fact="0.365"/>
        <dgm:constr type="h" for="ch" forName="left_24_2" refType="h" fact="0.185"/>
        <dgm:constr type="b" for="ch" forName="left_24_2" refType="h" fact="0.55"/>
        <dgm:constr type="ctrX" for="ch" forName="left_24_2" refType="w" fact="0.26"/>
        <dgm:constr type="w" for="ch" forName="left_42_1" refType="w" fact="0.365"/>
        <dgm:constr type="h" for="ch" forName="left_42_1" refType="h" fact="0.185"/>
        <dgm:constr type="b" for="ch" forName="left_42_1" refType="h" fact="0.76"/>
        <dgm:constr type="ctrX" for="ch" forName="left_42_1" refType="w" fact="0.23"/>
        <dgm:constr type="w" for="ch" forName="left_42_2" refType="w" fact="0.365"/>
        <dgm:constr type="h" for="ch" forName="left_42_2" refType="h" fact="0.185"/>
        <dgm:constr type="b" for="ch" forName="left_42_2" refType="h" fact="0.595"/>
        <dgm:constr type="ctrX" for="ch" forName="left_42_2" refType="w" fact="0.22"/>
        <dgm:constr type="w" for="ch" forName="left_42_3" refType="w" fact="0.365"/>
        <dgm:constr type="h" for="ch" forName="left_42_3" refType="h" fact="0.185"/>
        <dgm:constr type="b" for="ch" forName="left_42_3" refType="h" fact="0.43"/>
        <dgm:constr type="ctrX" for="ch" forName="left_42_3" refType="w" fact="0.21"/>
        <dgm:constr type="w" for="ch" forName="left_42_4" refType="w" fact="0.365"/>
        <dgm:constr type="h" for="ch" forName="left_42_4" refType="h" fact="0.185"/>
        <dgm:constr type="b" for="ch" forName="left_42_4" refType="h" fact="0.265"/>
        <dgm:constr type="ctrX" for="ch" forName="left_42_4" refType="w" fact="0.2"/>
        <dgm:constr type="w" for="ch" forName="right_42_1" refType="w" fact="0.365"/>
        <dgm:constr type="h" for="ch" forName="right_42_1" refType="h" fact="0.185"/>
        <dgm:constr type="b" for="ch" forName="right_42_1" refType="h" fact="0.715"/>
        <dgm:constr type="ctrX" for="ch" forName="right_42_1" refType="w" fact="0.75"/>
        <dgm:constr type="w" for="ch" forName="right_42_2" refType="w" fact="0.365"/>
        <dgm:constr type="h" for="ch" forName="right_42_2" refType="h" fact="0.185"/>
        <dgm:constr type="b" for="ch" forName="right_42_2" refType="h" fact="0.55"/>
        <dgm:constr type="ctrX" for="ch" forName="right_42_2" refType="w" fact="0.74"/>
        <dgm:constr type="w" for="ch" forName="right_34_1" refType="w" fact="0.365"/>
        <dgm:constr type="h" for="ch" forName="right_34_1" refType="h" fact="0.185"/>
        <dgm:constr type="b" for="ch" forName="right_34_1" refType="h" fact="0.76"/>
        <dgm:constr type="ctrX" for="ch" forName="right_34_1" refType="w" fact="0.77"/>
        <dgm:constr type="w" for="ch" forName="right_34_2" refType="w" fact="0.365"/>
        <dgm:constr type="h" for="ch" forName="right_34_2" refType="h" fact="0.185"/>
        <dgm:constr type="b" for="ch" forName="right_34_2" refType="h" fact="0.595"/>
        <dgm:constr type="ctrX" for="ch" forName="right_34_2" refType="w" fact="0.78"/>
        <dgm:constr type="w" for="ch" forName="right_34_3" refType="w" fact="0.365"/>
        <dgm:constr type="h" for="ch" forName="right_34_3" refType="h" fact="0.185"/>
        <dgm:constr type="b" for="ch" forName="right_34_3" refType="h" fact="0.43"/>
        <dgm:constr type="ctrX" for="ch" forName="right_34_3" refType="w" fact="0.79"/>
        <dgm:constr type="w" for="ch" forName="right_34_4" refType="w" fact="0.365"/>
        <dgm:constr type="h" for="ch" forName="right_34_4" refType="h" fact="0.185"/>
        <dgm:constr type="b" for="ch" forName="right_34_4" refType="h" fact="0.265"/>
        <dgm:constr type="ctrX" for="ch" forName="right_34_4" refType="w" fact="0.8"/>
        <dgm:constr type="w" for="ch" forName="left_34_1" refType="w" fact="0.365"/>
        <dgm:constr type="h" for="ch" forName="left_34_1" refType="h" fact="0.185"/>
        <dgm:constr type="b" for="ch" forName="left_34_1" refType="h" fact="0.715"/>
        <dgm:constr type="ctrX" for="ch" forName="left_34_1" refType="w" fact="0.25"/>
        <dgm:constr type="w" for="ch" forName="left_34_2" refType="w" fact="0.365"/>
        <dgm:constr type="h" for="ch" forName="left_34_2" refType="h" fact="0.185"/>
        <dgm:constr type="b" for="ch" forName="left_34_2" refType="h" fact="0.55"/>
        <dgm:constr type="ctrX" for="ch" forName="left_34_2" refType="w" fact="0.26"/>
        <dgm:constr type="w" for="ch" forName="left_34_3" refType="w" fact="0.365"/>
        <dgm:constr type="h" for="ch" forName="left_34_3" refType="h" fact="0.185"/>
        <dgm:constr type="b" for="ch" forName="left_34_3" refType="h" fact="0.385"/>
        <dgm:constr type="ctrX" for="ch" forName="left_34_3" refType="w" fact="0.27"/>
        <dgm:constr type="w" for="ch" forName="left_43_1" refType="w" fact="0.365"/>
        <dgm:constr type="h" for="ch" forName="left_43_1" refType="h" fact="0.185"/>
        <dgm:constr type="b" for="ch" forName="left_43_1" refType="h" fact="0.76"/>
        <dgm:constr type="ctrX" for="ch" forName="left_43_1" refType="w" fact="0.23"/>
        <dgm:constr type="w" for="ch" forName="left_43_2" refType="w" fact="0.365"/>
        <dgm:constr type="h" for="ch" forName="left_43_2" refType="h" fact="0.185"/>
        <dgm:constr type="b" for="ch" forName="left_43_2" refType="h" fact="0.595"/>
        <dgm:constr type="ctrX" for="ch" forName="left_43_2" refType="w" fact="0.22"/>
        <dgm:constr type="w" for="ch" forName="left_43_3" refType="w" fact="0.365"/>
        <dgm:constr type="h" for="ch" forName="left_43_3" refType="h" fact="0.185"/>
        <dgm:constr type="b" for="ch" forName="left_43_3" refType="h" fact="0.43"/>
        <dgm:constr type="ctrX" for="ch" forName="left_43_3" refType="w" fact="0.21"/>
        <dgm:constr type="w" for="ch" forName="left_43_4" refType="w" fact="0.365"/>
        <dgm:constr type="h" for="ch" forName="left_43_4" refType="h" fact="0.185"/>
        <dgm:constr type="b" for="ch" forName="left_43_4" refType="h" fact="0.265"/>
        <dgm:constr type="ctrX" for="ch" forName="left_43_4" refType="w" fact="0.2"/>
        <dgm:constr type="w" for="ch" forName="right_43_1" refType="w" fact="0.365"/>
        <dgm:constr type="h" for="ch" forName="right_43_1" refType="h" fact="0.185"/>
        <dgm:constr type="b" for="ch" forName="right_43_1" refType="h" fact="0.715"/>
        <dgm:constr type="ctrX" for="ch" forName="right_43_1" refType="w" fact="0.75"/>
        <dgm:constr type="w" for="ch" forName="right_43_2" refType="w" fact="0.365"/>
        <dgm:constr type="h" for="ch" forName="right_43_2" refType="h" fact="0.185"/>
        <dgm:constr type="b" for="ch" forName="right_43_2" refType="h" fact="0.55"/>
        <dgm:constr type="ctrX" for="ch" forName="right_43_2" refType="w" fact="0.74"/>
        <dgm:constr type="w" for="ch" forName="right_43_3" refType="w" fact="0.365"/>
        <dgm:constr type="h" for="ch" forName="right_43_3" refType="h" fact="0.185"/>
        <dgm:constr type="b" for="ch" forName="right_43_3" refType="h" fact="0.385"/>
        <dgm:constr type="ctrX" for="ch" forName="right_43_3" refType="w" fact="0.73"/>
        <dgm:constr type="w" for="ch" forName="right_44_1" refType="w" fact="0.36"/>
        <dgm:constr type="h" for="ch" forName="right_44_1" refType="h" fact="0.154"/>
        <dgm:constr type="b" for="ch" forName="right_44_1" refType="h" fact="0.725"/>
        <dgm:constr type="ctrX" for="ch" forName="right_44_1" refType="w" fact="0.76"/>
        <dgm:constr type="w" for="ch" forName="right_44_2" refType="w" fact="0.36"/>
        <dgm:constr type="h" for="ch" forName="right_44_2" refType="h" fact="0.154"/>
        <dgm:constr type="b" for="ch" forName="right_44_2" refType="h" fact="0.559"/>
        <dgm:constr type="ctrX" for="ch" forName="right_44_2" refType="w" fact="0.76"/>
        <dgm:constr type="w" for="ch" forName="right_44_3" refType="w" fact="0.36"/>
        <dgm:constr type="h" for="ch" forName="right_44_3" refType="h" fact="0.154"/>
        <dgm:constr type="b" for="ch" forName="right_44_3" refType="h" fact="0.393"/>
        <dgm:constr type="ctrX" for="ch" forName="right_44_3" refType="w" fact="0.76"/>
        <dgm:constr type="w" for="ch" forName="right_44_4" refType="w" fact="0.36"/>
        <dgm:constr type="h" for="ch" forName="right_44_4" refType="h" fact="0.154"/>
        <dgm:constr type="b" for="ch" forName="right_44_4" refType="h" fact="0.224"/>
        <dgm:constr type="ctrX" for="ch" forName="right_44_4" refType="w" fact="0.76"/>
        <dgm:constr type="w" for="ch" forName="left_44_1" refType="w" fact="0.36"/>
        <dgm:constr type="h" for="ch" forName="left_44_1" refType="h" fact="0.154"/>
        <dgm:constr type="b" for="ch" forName="left_44_1" refType="h" fact="0.725"/>
        <dgm:constr type="ctrX" for="ch" forName="left_44_1" refType="w" fact="0.24"/>
        <dgm:constr type="w" for="ch" forName="left_44_2" refType="w" fact="0.36"/>
        <dgm:constr type="h" for="ch" forName="left_44_2" refType="h" fact="0.154"/>
        <dgm:constr type="b" for="ch" forName="left_44_2" refType="h" fact="0.559"/>
        <dgm:constr type="ctrX" for="ch" forName="left_44_2" refType="w" fact="0.24"/>
        <dgm:constr type="w" for="ch" forName="left_44_3" refType="w" fact="0.36"/>
        <dgm:constr type="h" for="ch" forName="left_44_3" refType="h" fact="0.154"/>
        <dgm:constr type="b" for="ch" forName="left_44_3" refType="h" fact="0.393"/>
        <dgm:constr type="ctrX" for="ch" forName="left_44_3" refType="w" fact="0.24"/>
        <dgm:constr type="w" for="ch" forName="left_44_4" refType="w" fact="0.36"/>
        <dgm:constr type="h" for="ch" forName="left_44_4" refType="h" fact="0.154"/>
        <dgm:constr type="b" for="ch" forName="left_44_4" refType="h" fact="0.224"/>
        <dgm:constr type="ctrX" for="ch" forName="left_44_4" refType="w" fact="0.24"/>
      </dgm:constrLst>
      <dgm:ruleLst/>
      <dgm:layoutNode name="dummyMaxCanvas_ChildArea">
        <dgm:alg type="sp"/>
        <dgm:shape xmlns:r="http://schemas.openxmlformats.org/officeDocument/2006/relationships" r:blip="">
          <dgm:adjLst/>
        </dgm:shape>
        <dgm:presOf/>
        <dgm:constrLst/>
        <dgm:ruleLst/>
      </dgm:layoutNode>
      <dgm:layoutNode name="fulcrum" styleLbl="alignAccFollowNode1">
        <dgm:alg type="sp"/>
        <dgm:shape xmlns:r="http://schemas.openxmlformats.org/officeDocument/2006/relationships" type="triangle" r:blip="">
          <dgm:adjLst/>
        </dgm:shape>
        <dgm:presOf/>
        <dgm:constrLst/>
        <dgm:ruleLst/>
      </dgm:layoutNode>
      <dgm:choose name="Name0">
        <dgm:if name="Name1" axis="ch ch" ptType="node node" st="1 1" cnt="1 0" func="cnt" op="equ" val="0">
          <dgm:choose name="Name2">
            <dgm:if name="Name3" axis="ch ch" ptType="node node" st="2 1" cnt="1 0" func="cnt" op="equ" val="0">
              <dgm:layoutNode name="balance_00" styleLbl="alignAccFollowNode1">
                <dgm:varLst>
                  <dgm:bulletEnabled val="1"/>
                </dgm:varLst>
                <dgm:alg type="sp"/>
                <dgm:shape xmlns:r="http://schemas.openxmlformats.org/officeDocument/2006/relationships" type="rect" r:blip="">
                  <dgm:adjLst/>
                </dgm:shape>
                <dgm:presOf/>
                <dgm:constrLst/>
                <dgm:ruleLst/>
              </dgm:layoutNode>
            </dgm:if>
            <dgm:else name="Name4">
              <dgm:choose name="Name5">
                <dgm:if name="Name6" axis="ch ch" ptType="node node" st="2 1" cnt="1 0" func="cnt" op="equ" val="1">
                  <dgm:layoutNode name="balance_01" styleLbl="alignAccFollowNode1">
                    <dgm:varLst>
                      <dgm:bulletEnabled val="1"/>
                    </dgm:varLst>
                    <dgm:alg type="sp"/>
                    <dgm:shape xmlns:r="http://schemas.openxmlformats.org/officeDocument/2006/relationships" rot="4" type="rect" r:blip="">
                      <dgm:adjLst/>
                    </dgm:shape>
                    <dgm:presOf/>
                    <dgm:constrLst/>
                    <dgm:ruleLst/>
                  </dgm:layoutNode>
                  <dgm:layoutNode name="right_0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
                  <dgm:choose name="Name8">
                    <dgm:if name="Name9" axis="ch ch" ptType="node node" st="2 1" cnt="1 0" func="cnt" op="equ" val="2">
                      <dgm:layoutNode name="balance_02" styleLbl="alignAccFollowNode1">
                        <dgm:varLst>
                          <dgm:bulletEnabled val="1"/>
                        </dgm:varLst>
                        <dgm:alg type="sp"/>
                        <dgm:shape xmlns:r="http://schemas.openxmlformats.org/officeDocument/2006/relationships" rot="4" type="rect" r:blip="">
                          <dgm:adjLst/>
                        </dgm:shape>
                        <dgm:presOf/>
                        <dgm:constrLst/>
                        <dgm:ruleLst/>
                      </dgm:layoutNode>
                      <dgm:layoutNode name="right_0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
                      <dgm:choose name="Name11">
                        <dgm:if name="Name12" axis="ch ch" ptType="node node" st="2 1" cnt="1 0" func="cnt" op="equ" val="3">
                          <dgm:layoutNode name="balance_03" styleLbl="alignAccFollowNode1">
                            <dgm:varLst>
                              <dgm:bulletEnabled val="1"/>
                            </dgm:varLst>
                            <dgm:alg type="sp"/>
                            <dgm:shape xmlns:r="http://schemas.openxmlformats.org/officeDocument/2006/relationships" rot="4" type="rect" r:blip="">
                              <dgm:adjLst/>
                            </dgm:shape>
                            <dgm:presOf/>
                            <dgm:constrLst/>
                            <dgm:ruleLst/>
                          </dgm:layoutNode>
                          <dgm:layoutNode name="right_0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3">
                          <dgm:choose name="Name14">
                            <dgm:if name="Name15" axis="ch ch" ptType="node node" st="2 1" cnt="1 0" func="cnt" op="gte" val="4">
                              <dgm:layoutNode name="balance_04" styleLbl="alignAccFollowNode1">
                                <dgm:varLst>
                                  <dgm:bulletEnabled val="1"/>
                                </dgm:varLst>
                                <dgm:alg type="sp"/>
                                <dgm:shape xmlns:r="http://schemas.openxmlformats.org/officeDocument/2006/relationships" rot="4" type="rect" r:blip="">
                                  <dgm:adjLst/>
                                </dgm:shape>
                                <dgm:presOf/>
                                <dgm:constrLst/>
                                <dgm:ruleLst/>
                              </dgm:layoutNode>
                              <dgm:layoutNode name="right_0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6"/>
                          </dgm:choose>
                        </dgm:else>
                      </dgm:choose>
                    </dgm:else>
                  </dgm:choose>
                </dgm:else>
              </dgm:choose>
            </dgm:else>
          </dgm:choose>
        </dgm:if>
        <dgm:else name="Name17">
          <dgm:choose name="Name18">
            <dgm:if name="Name19" axis="ch ch" ptType="node node" st="1 1" cnt="1 0" func="cnt" op="equ" val="1">
              <dgm:choose name="Name20">
                <dgm:if name="Name21" axis="ch ch" ptType="node node" st="2 1" cnt="1 0" func="cnt" op="equ" val="0">
                  <dgm:layoutNode name="balance_10" styleLbl="alignAccFollowNode1">
                    <dgm:varLst>
                      <dgm:bulletEnabled val="1"/>
                    </dgm:varLst>
                    <dgm:alg type="sp"/>
                    <dgm:shape xmlns:r="http://schemas.openxmlformats.org/officeDocument/2006/relationships" rot="-4" type="rect" r:blip="">
                      <dgm:adjLst/>
                    </dgm:shape>
                    <dgm:presOf/>
                    <dgm:constrLst/>
                    <dgm:ruleLst/>
                  </dgm:layoutNode>
                  <dgm:layoutNode name="left_1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2">
                  <dgm:choose name="Name23">
                    <dgm:if name="Name24" axis="ch ch" ptType="node node" st="2 1" cnt="1 0" func="cnt" op="equ" val="1">
                      <dgm:layoutNode name="balance_11" styleLbl="alignAccFollowNode1">
                        <dgm:varLst>
                          <dgm:bulletEnabled val="1"/>
                        </dgm:varLst>
                        <dgm:alg type="sp"/>
                        <dgm:shape xmlns:r="http://schemas.openxmlformats.org/officeDocument/2006/relationships" type="rect" r:blip="">
                          <dgm:adjLst/>
                        </dgm:shape>
                        <dgm:presOf/>
                        <dgm:constrLst/>
                        <dgm:ruleLst/>
                      </dgm:layoutNode>
                      <dgm:layoutNode name="left_11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1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5">
                      <dgm:choose name="Name26">
                        <dgm:if name="Name27" axis="ch ch" ptType="node node" st="2 1" cnt="1 0" func="cnt" op="equ" val="2">
                          <dgm:layoutNode name="balance_12" styleLbl="alignAccFollowNode1">
                            <dgm:varLst>
                              <dgm:bulletEnabled val="1"/>
                            </dgm:varLst>
                            <dgm:alg type="sp"/>
                            <dgm:shape xmlns:r="http://schemas.openxmlformats.org/officeDocument/2006/relationships" rot="4" type="rect" r:blip="">
                              <dgm:adjLst/>
                            </dgm:shape>
                            <dgm:presOf/>
                            <dgm:constrLst/>
                            <dgm:ruleLst/>
                          </dgm:layoutNode>
                          <dgm:layoutNode name="right_1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2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8">
                          <dgm:choose name="Name29">
                            <dgm:if name="Name30" axis="ch ch" ptType="node node" st="2 1" cnt="1 0" func="cnt" op="equ" val="3">
                              <dgm:layoutNode name="balance_13" styleLbl="alignAccFollowNode1">
                                <dgm:varLst>
                                  <dgm:bulletEnabled val="1"/>
                                </dgm:varLst>
                                <dgm:alg type="sp"/>
                                <dgm:shape xmlns:r="http://schemas.openxmlformats.org/officeDocument/2006/relationships" rot="4" type="rect" r:blip="">
                                  <dgm:adjLst/>
                                </dgm:shape>
                                <dgm:presOf/>
                                <dgm:constrLst/>
                                <dgm:ruleLst/>
                              </dgm:layoutNode>
                              <dgm:layoutNode name="right_1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3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31">
                              <dgm:choose name="Name32">
                                <dgm:if name="Name33" axis="ch ch" ptType="node node" st="2 1" cnt="1 0" func="cnt" op="gte" val="4">
                                  <dgm:layoutNode name="balance_14" styleLbl="alignAccFollowNode1">
                                    <dgm:varLst>
                                      <dgm:bulletEnabled val="1"/>
                                    </dgm:varLst>
                                    <dgm:alg type="sp"/>
                                    <dgm:shape xmlns:r="http://schemas.openxmlformats.org/officeDocument/2006/relationships" rot="4" type="rect" r:blip="">
                                      <dgm:adjLst/>
                                    </dgm:shape>
                                    <dgm:presOf/>
                                    <dgm:constrLst/>
                                    <dgm:ruleLst/>
                                  </dgm:layoutNode>
                                  <dgm:layoutNode name="right_1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4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34"/>
                              </dgm:choose>
                            </dgm:else>
                          </dgm:choose>
                        </dgm:else>
                      </dgm:choose>
                    </dgm:else>
                  </dgm:choose>
                </dgm:else>
              </dgm:choose>
            </dgm:if>
            <dgm:else name="Name35">
              <dgm:choose name="Name36">
                <dgm:if name="Name37" axis="ch ch" ptType="node node" st="1 1" cnt="1 0" func="cnt" op="equ" val="2">
                  <dgm:choose name="Name38">
                    <dgm:if name="Name39" axis="ch ch" ptType="node node" st="2 1" cnt="1 0" func="cnt" op="equ" val="0">
                      <dgm:layoutNode name="balance_20" styleLbl="alignAccFollowNode1">
                        <dgm:varLst>
                          <dgm:bulletEnabled val="1"/>
                        </dgm:varLst>
                        <dgm:alg type="sp"/>
                        <dgm:shape xmlns:r="http://schemas.openxmlformats.org/officeDocument/2006/relationships" rot="-4" type="rect" r:blip="">
                          <dgm:adjLst/>
                        </dgm:shape>
                        <dgm:presOf/>
                        <dgm:constrLst/>
                        <dgm:ruleLst/>
                      </dgm:layoutNode>
                      <dgm:layoutNode name="left_2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0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0">
                      <dgm:choose name="Name41">
                        <dgm:if name="Name42" axis="ch ch" ptType="node node" st="2 1" cnt="1 0" func="cnt" op="equ" val="1">
                          <dgm:layoutNode name="balance_21" styleLbl="alignAccFollowNode1">
                            <dgm:varLst>
                              <dgm:bulletEnabled val="1"/>
                            </dgm:varLst>
                            <dgm:alg type="sp"/>
                            <dgm:shape xmlns:r="http://schemas.openxmlformats.org/officeDocument/2006/relationships" rot="-4" type="rect" r:blip="">
                              <dgm:adjLst/>
                            </dgm:shape>
                            <dgm:presOf/>
                            <dgm:constrLst/>
                            <dgm:ruleLst/>
                          </dgm:layoutNode>
                          <dgm:layoutNode name="left_21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1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3">
                          <dgm:choose name="Name44">
                            <dgm:if name="Name45" axis="ch ch" ptType="node node" st="2 1" cnt="1 0" func="cnt" op="equ" val="2">
                              <dgm:layoutNode name="balance_22" styleLbl="alignAccFollowNode1">
                                <dgm:varLst>
                                  <dgm:bulletEnabled val="1"/>
                                </dgm:varLst>
                                <dgm:alg type="sp"/>
                                <dgm:shape xmlns:r="http://schemas.openxmlformats.org/officeDocument/2006/relationships" type="rect" r:blip="">
                                  <dgm:adjLst/>
                                </dgm:shape>
                                <dgm:presOf/>
                                <dgm:constrLst/>
                                <dgm:ruleLst/>
                              </dgm:layoutNode>
                              <dgm:layoutNode name="right_22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2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2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2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6">
                              <dgm:choose name="Name47">
                                <dgm:if name="Name48" axis="ch ch" ptType="node node" st="2 1" cnt="1 0" func="cnt" op="equ" val="3">
                                  <dgm:layoutNode name="balance_23" styleLbl="alignAccFollowNode1">
                                    <dgm:varLst>
                                      <dgm:bulletEnabled val="1"/>
                                    </dgm:varLst>
                                    <dgm:alg type="sp"/>
                                    <dgm:shape xmlns:r="http://schemas.openxmlformats.org/officeDocument/2006/relationships" rot="4" type="rect" r:blip="">
                                      <dgm:adjLst/>
                                    </dgm:shape>
                                    <dgm:presOf/>
                                    <dgm:constrLst/>
                                    <dgm:ruleLst/>
                                  </dgm:layoutNode>
                                  <dgm:layoutNode name="right_2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3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3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9">
                                  <dgm:choose name="Name50">
                                    <dgm:if name="Name51" axis="ch ch" ptType="node node" st="2 1" cnt="1 0" func="cnt" op="gte" val="4">
                                      <dgm:layoutNode name="balance_24" styleLbl="alignAccFollowNode1">
                                        <dgm:varLst>
                                          <dgm:bulletEnabled val="1"/>
                                        </dgm:varLst>
                                        <dgm:alg type="sp"/>
                                        <dgm:shape xmlns:r="http://schemas.openxmlformats.org/officeDocument/2006/relationships" rot="4" type="rect" r:blip="">
                                          <dgm:adjLst/>
                                        </dgm:shape>
                                        <dgm:presOf/>
                                        <dgm:constrLst/>
                                        <dgm:ruleLst/>
                                      </dgm:layoutNode>
                                      <dgm:layoutNode name="right_2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4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4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2"/>
                                  </dgm:choose>
                                </dgm:else>
                              </dgm:choose>
                            </dgm:else>
                          </dgm:choose>
                        </dgm:else>
                      </dgm:choose>
                    </dgm:else>
                  </dgm:choose>
                </dgm:if>
                <dgm:else name="Name53">
                  <dgm:choose name="Name54">
                    <dgm:if name="Name55" axis="ch ch" ptType="node node" st="1 1" cnt="1 0" func="cnt" op="equ" val="3">
                      <dgm:choose name="Name56">
                        <dgm:if name="Name57" axis="ch ch" ptType="node node" st="2 1" cnt="1 0" func="cnt" op="equ" val="0">
                          <dgm:layoutNode name="balance_30" styleLbl="alignAccFollowNode1">
                            <dgm:varLst>
                              <dgm:bulletEnabled val="1"/>
                            </dgm:varLst>
                            <dgm:alg type="sp"/>
                            <dgm:shape xmlns:r="http://schemas.openxmlformats.org/officeDocument/2006/relationships" rot="-4" type="rect" r:blip="">
                              <dgm:adjLst/>
                            </dgm:shape>
                            <dgm:presOf/>
                            <dgm:constrLst/>
                            <dgm:ruleLst/>
                          </dgm:layoutNode>
                          <dgm:layoutNode name="left_3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0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0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8">
                          <dgm:choose name="Name59">
                            <dgm:if name="Name60" axis="ch ch" ptType="node node" st="2 1" cnt="1 0" func="cnt" op="equ" val="1">
                              <dgm:layoutNode name="balance_31" styleLbl="alignAccFollowNode1">
                                <dgm:varLst>
                                  <dgm:bulletEnabled val="1"/>
                                </dgm:varLst>
                                <dgm:alg type="sp"/>
                                <dgm:shape xmlns:r="http://schemas.openxmlformats.org/officeDocument/2006/relationships" rot="-4" type="rect" r:blip="">
                                  <dgm:adjLst/>
                                </dgm:shape>
                                <dgm:presOf/>
                                <dgm:constrLst/>
                                <dgm:ruleLst/>
                              </dgm:layoutNode>
                              <dgm:layoutNode name="left_31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1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1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1">
                              <dgm:choose name="Name62">
                                <dgm:if name="Name63" axis="ch ch" ptType="node node" st="2 1" cnt="1 0" func="cnt" op="equ" val="2">
                                  <dgm:layoutNode name="balance_32" styleLbl="alignAccFollowNode1">
                                    <dgm:varLst>
                                      <dgm:bulletEnabled val="1"/>
                                    </dgm:varLst>
                                    <dgm:alg type="sp"/>
                                    <dgm:shape xmlns:r="http://schemas.openxmlformats.org/officeDocument/2006/relationships" rot="-4" type="rect" r:blip="">
                                      <dgm:adjLst/>
                                    </dgm:shape>
                                    <dgm:presOf/>
                                    <dgm:constrLst/>
                                    <dgm:ruleLst/>
                                  </dgm:layoutNode>
                                  <dgm:layoutNode name="left_32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2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2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4">
                                  <dgm:choose name="Name65">
                                    <dgm:if name="Name66" axis="ch ch" ptType="node node" st="2 1" cnt="1 0" func="cnt" op="equ" val="3">
                                      <dgm:layoutNode name="balance_33" styleLbl="alignAccFollowNode1">
                                        <dgm:varLst>
                                          <dgm:bulletEnabled val="1"/>
                                        </dgm:varLst>
                                        <dgm:alg type="sp"/>
                                        <dgm:shape xmlns:r="http://schemas.openxmlformats.org/officeDocument/2006/relationships" type="rect" r:blip="">
                                          <dgm:adjLst/>
                                        </dgm:shape>
                                        <dgm:presOf/>
                                        <dgm:constrLst/>
                                        <dgm:ruleLst/>
                                      </dgm:layoutNode>
                                      <dgm:layoutNode name="right_33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3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3_3" styleLbl="node1">
                                        <dgm:varLst>
                                          <dgm:bulletEnabled val="1"/>
                                        </dgm:varLst>
                                        <dgm:alg type="tx"/>
                                        <dgm:shape xmlns:r="http://schemas.openxmlformats.org/officeDocument/2006/relationships"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3" styleLbl="node1">
                                        <dgm:varLst>
                                          <dgm:bulletEnabled val="1"/>
                                        </dgm:varLst>
                                        <dgm:alg type="tx"/>
                                        <dgm:shape xmlns:r="http://schemas.openxmlformats.org/officeDocument/2006/relationships"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7">
                                      <dgm:choose name="Name68">
                                        <dgm:if name="Name69" axis="ch ch" ptType="node node" st="2 1" cnt="1 0" func="cnt" op="gte" val="4">
                                          <dgm:layoutNode name="balance_34" styleLbl="alignAccFollowNode1">
                                            <dgm:varLst>
                                              <dgm:bulletEnabled val="1"/>
                                            </dgm:varLst>
                                            <dgm:alg type="sp"/>
                                            <dgm:shape xmlns:r="http://schemas.openxmlformats.org/officeDocument/2006/relationships" rot="4" type="rect" r:blip="">
                                              <dgm:adjLst/>
                                            </dgm:shape>
                                            <dgm:presOf/>
                                            <dgm:constrLst/>
                                            <dgm:ruleLst/>
                                          </dgm:layoutNode>
                                          <dgm:layoutNode name="right_3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0"/>
                                      </dgm:choose>
                                    </dgm:else>
                                  </dgm:choose>
                                </dgm:else>
                              </dgm:choose>
                            </dgm:else>
                          </dgm:choose>
                        </dgm:else>
                      </dgm:choose>
                    </dgm:if>
                    <dgm:else name="Name71">
                      <dgm:choose name="Name72">
                        <dgm:if name="Name73" axis="ch ch" ptType="node node" st="1 1" cnt="1 0" func="cnt" op="gte" val="4">
                          <dgm:choose name="Name74">
                            <dgm:if name="Name75" axis="ch ch" ptType="node node" st="2 1" cnt="1 0" func="cnt" op="equ" val="0">
                              <dgm:layoutNode name="balance_40" styleLbl="alignAccFollowNode1">
                                <dgm:varLst>
                                  <dgm:bulletEnabled val="1"/>
                                </dgm:varLst>
                                <dgm:alg type="sp"/>
                                <dgm:shape xmlns:r="http://schemas.openxmlformats.org/officeDocument/2006/relationships" rot="-4" type="rect" r:blip="">
                                  <dgm:adjLst/>
                                </dgm:shape>
                                <dgm:presOf/>
                                <dgm:constrLst/>
                                <dgm:ruleLst/>
                              </dgm:layoutNode>
                              <dgm:layoutNode name="left_4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6">
                              <dgm:choose name="Name77">
                                <dgm:if name="Name78" axis="ch ch" ptType="node node" st="2 1" cnt="1 0" func="cnt" op="equ" val="1">
                                  <dgm:layoutNode name="balance_41" styleLbl="alignAccFollowNode1">
                                    <dgm:varLst>
                                      <dgm:bulletEnabled val="1"/>
                                    </dgm:varLst>
                                    <dgm:alg type="sp"/>
                                    <dgm:shape xmlns:r="http://schemas.openxmlformats.org/officeDocument/2006/relationships" rot="-4" type="rect" r:blip="">
                                      <dgm:adjLst/>
                                    </dgm:shape>
                                    <dgm:presOf/>
                                    <dgm:constrLst/>
                                    <dgm:ruleLst/>
                                  </dgm:layoutNode>
                                  <dgm:layoutNode name="left_41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9">
                                  <dgm:choose name="Name80">
                                    <dgm:if name="Name81" axis="ch ch" ptType="node node" st="2 1" cnt="1 0" func="cnt" op="equ" val="2">
                                      <dgm:layoutNode name="balance_42" styleLbl="alignAccFollowNode1">
                                        <dgm:varLst>
                                          <dgm:bulletEnabled val="1"/>
                                        </dgm:varLst>
                                        <dgm:alg type="sp"/>
                                        <dgm:shape xmlns:r="http://schemas.openxmlformats.org/officeDocument/2006/relationships" rot="-4" type="rect" r:blip="">
                                          <dgm:adjLst/>
                                        </dgm:shape>
                                        <dgm:presOf/>
                                        <dgm:constrLst/>
                                        <dgm:ruleLst/>
                                      </dgm:layoutNode>
                                      <dgm:layoutNode name="left_42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2">
                                      <dgm:choose name="Name83">
                                        <dgm:if name="Name84" axis="ch ch" ptType="node node" st="2 1" cnt="1 0" func="cnt" op="equ" val="3">
                                          <dgm:layoutNode name="balance_43" styleLbl="alignAccFollowNode1">
                                            <dgm:varLst>
                                              <dgm:bulletEnabled val="1"/>
                                            </dgm:varLst>
                                            <dgm:alg type="sp"/>
                                            <dgm:shape xmlns:r="http://schemas.openxmlformats.org/officeDocument/2006/relationships" rot="-4" type="rect" r:blip="">
                                              <dgm:adjLst/>
                                            </dgm:shape>
                                            <dgm:presOf/>
                                            <dgm:constrLst/>
                                            <dgm:ruleLst/>
                                          </dgm:layoutNode>
                                          <dgm:layoutNode name="left_43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5">
                                          <dgm:choose name="Name86">
                                            <dgm:if name="Name87" axis="ch ch" ptType="node node" st="2 1" cnt="1 0" func="cnt" op="gte" val="4">
                                              <dgm:layoutNode name="balance_44" styleLbl="alignAccFollowNode1">
                                                <dgm:varLst>
                                                  <dgm:bulletEnabled val="1"/>
                                                </dgm:varLst>
                                                <dgm:alg type="sp"/>
                                                <dgm:shape xmlns:r="http://schemas.openxmlformats.org/officeDocument/2006/relationships" type="rect" r:blip="">
                                                  <dgm:adjLst/>
                                                </dgm:shape>
                                                <dgm:presOf/>
                                                <dgm:constrLst/>
                                                <dgm:ruleLst/>
                                              </dgm:layoutNode>
                                              <dgm:layoutNode name="right_44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3" styleLbl="node1">
                                                <dgm:varLst>
                                                  <dgm:bulletEnabled val="1"/>
                                                </dgm:varLst>
                                                <dgm:alg type="tx"/>
                                                <dgm:shape xmlns:r="http://schemas.openxmlformats.org/officeDocument/2006/relationships"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4" styleLbl="node1">
                                                <dgm:varLst>
                                                  <dgm:bulletEnabled val="1"/>
                                                </dgm:varLst>
                                                <dgm:alg type="tx"/>
                                                <dgm:shape xmlns:r="http://schemas.openxmlformats.org/officeDocument/2006/relationships"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3" styleLbl="node1">
                                                <dgm:varLst>
                                                  <dgm:bulletEnabled val="1"/>
                                                </dgm:varLst>
                                                <dgm:alg type="tx"/>
                                                <dgm:shape xmlns:r="http://schemas.openxmlformats.org/officeDocument/2006/relationships"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4" styleLbl="node1">
                                                <dgm:varLst>
                                                  <dgm:bulletEnabled val="1"/>
                                                </dgm:varLst>
                                                <dgm:alg type="tx"/>
                                                <dgm:shape xmlns:r="http://schemas.openxmlformats.org/officeDocument/2006/relationships"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8"/>
                                          </dgm:choose>
                                        </dgm:else>
                                      </dgm:choose>
                                    </dgm:else>
                                  </dgm:choose>
                                </dgm:else>
                              </dgm:choose>
                            </dgm:else>
                          </dgm:choose>
                        </dgm:if>
                        <dgm:else name="Name89"/>
                      </dgm:choose>
                    </dgm:else>
                  </dgm:choose>
                </dgm:else>
              </dgm:choose>
            </dgm:else>
          </dgm:choose>
        </dgm:else>
      </dgm:choose>
    </dgm:layoutNode>
  </dgm:layoutNode>
</dgm:layoutDef>
</file>

<file path=ppt/diagrams/layout7.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1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err="1" smtClean="0">
                <a:latin typeface="Segoe UI Light" pitchFamily="34" charset="0"/>
              </a:rPr>
              <a:t>Tech·Ed</a:t>
            </a:r>
            <a:r>
              <a:rPr lang="en-US" dirty="0" smtClean="0">
                <a:latin typeface="Segoe UI Light" pitchFamily="34" charset="0"/>
              </a:rPr>
              <a:t>  North America 2009</a:t>
            </a:r>
            <a:endParaRPr lang="en-US" dirty="0">
              <a:latin typeface="Trebuchet MS"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r>
              <a:rPr lang="en-US" dirty="0" smtClean="0">
                <a:latin typeface="Trebuchet MS" pitchFamily="34" charset="0"/>
              </a:rPr>
              <a:t>May 11 – 15, 2009</a:t>
            </a:r>
            <a:endParaRPr lang="en-US" dirty="0">
              <a:latin typeface="Trebuchet MS"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r>
              <a:rPr lang="en-US" sz="500" dirty="0" smtClean="0">
                <a:solidFill>
                  <a:srgbClr val="000000"/>
                </a:solidFill>
                <a:latin typeface="Trebuchet MS" pitchFamily="34" charset="0"/>
              </a:rPr>
              <a:t>© 2009 Microsoft Corporation. All rights reserved. Microsoft, Windows, Windows Vista and other product names are or may be registered trademarks and/or trademarks in the U.S. and/or other countries.</a:t>
            </a:r>
          </a:p>
          <a:p>
            <a:r>
              <a:rPr lang="en-US" sz="500" dirty="0" smtClean="0">
                <a:solidFill>
                  <a:srgbClr val="000000"/>
                </a:solidFill>
                <a:latin typeface="Trebuchet MS"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smtClean="0">
                <a:solidFill>
                  <a:srgbClr val="000000"/>
                </a:solidFill>
                <a:latin typeface="Trebuchet MS" pitchFamily="34" charset="0"/>
              </a:rPr>
            </a:br>
            <a:r>
              <a:rPr lang="en-US" sz="500" dirty="0" smtClean="0">
                <a:solidFill>
                  <a:srgbClr val="000000"/>
                </a:solidFill>
                <a:latin typeface="Trebuchet MS" pitchFamily="34" charset="0"/>
              </a:rPr>
              <a:t>MICROSOFT MAKES NO WARRANTIES, EXPRESS, IMPLIED OR STATUTORY, AS TO THE INFORMATION IN THIS PRESENTATION.</a:t>
            </a: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Trebuchet MS" pitchFamily="34" charset="0"/>
              </a:rPr>
              <a:pPr/>
              <a:t>‹#›</a:t>
            </a:fld>
            <a:endParaRPr lang="en-US" dirty="0">
              <a:latin typeface="Trebuchet MS" pitchFamily="34" charset="0"/>
            </a:endParaRPr>
          </a:p>
        </p:txBody>
      </p:sp>
    </p:spTree>
    <p:extLst>
      <p:ext uri="{BB962C8B-B14F-4D97-AF65-F5344CB8AC3E}">
        <p14:creationId xmlns:p14="http://schemas.microsoft.com/office/powerpoint/2010/main" val="325333893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Trebuchet MS" pitchFamily="34" charset="0"/>
              </a:defRPr>
            </a:lvl1pPr>
          </a:lstStyle>
          <a:p>
            <a:r>
              <a:rPr lang="en-US" dirty="0" err="1" smtClean="0"/>
              <a:t>Tech·Ed</a:t>
            </a:r>
            <a:r>
              <a:rPr lang="en-US" dirty="0" smtClean="0"/>
              <a:t>  North America 2009</a:t>
            </a:r>
            <a:endParaRPr lang="en-US" dirty="0">
              <a:latin typeface="Trebuchet MS" pitchFamily="34" charset="0"/>
            </a:endParaRP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Trebuchet MS" pitchFamily="34" charset="0"/>
              </a:defRPr>
            </a:lvl1pPr>
          </a:lstStyle>
          <a:p>
            <a:r>
              <a:rPr lang="en-US" dirty="0" smtClean="0"/>
              <a:t>May 11 – 15, 2009</a:t>
            </a:r>
            <a:endParaRPr lang="en-US" dirty="0"/>
          </a:p>
        </p:txBody>
      </p:sp>
      <p:sp>
        <p:nvSpPr>
          <p:cNvPr id="4" name="Slide Image Placeholder 3"/>
          <p:cNvSpPr>
            <a:spLocks noGrp="1" noRot="1" noChangeAspect="1"/>
          </p:cNvSpPr>
          <p:nvPr>
            <p:ph type="sldImg" idx="2"/>
          </p:nvPr>
        </p:nvSpPr>
        <p:spPr>
          <a:xfrm>
            <a:off x="685800" y="685800"/>
            <a:ext cx="54864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685213"/>
            <a:ext cx="6172200" cy="457200"/>
          </a:xfrm>
          <a:prstGeom prst="rect">
            <a:avLst/>
          </a:prstGeom>
        </p:spPr>
        <p:txBody>
          <a:bodyPr vert="horz" lIns="91440" tIns="45720" rIns="91440" bIns="45720" rtlCol="0" anchor="b"/>
          <a:lstStyle>
            <a:lvl1pPr algn="l">
              <a:defRPr sz="400">
                <a:latin typeface="Segoe" pitchFamily="34" charset="0"/>
              </a:defRPr>
            </a:lvl1pPr>
          </a:lstStyle>
          <a:p>
            <a:r>
              <a:rPr lang="en-US" smtClean="0">
                <a:solidFill>
                  <a:srgbClr val="000000"/>
                </a:solidFill>
                <a:latin typeface="Trebuchet MS" pitchFamily="34" charset="0"/>
              </a:rPr>
              <a:t>© 2009 Microsoft Corporation. All rights reserved. Microsoft, Windows, Windows Vista and other product names are or may be registered trademarks and/or trademarks in the U.S. and/or other countries.</a:t>
            </a:r>
          </a:p>
          <a:p>
            <a:r>
              <a:rPr lang="en-US" sz="500" smtClean="0">
                <a:solidFill>
                  <a:srgbClr val="000000"/>
                </a:solidFill>
                <a:latin typeface="Trebuchet MS"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smtClean="0">
                <a:solidFill>
                  <a:srgbClr val="000000"/>
                </a:solidFill>
                <a:latin typeface="Trebuchet MS" pitchFamily="34" charset="0"/>
              </a:rPr>
            </a:br>
            <a:r>
              <a:rPr lang="en-US" sz="500" smtClean="0">
                <a:solidFill>
                  <a:srgbClr val="000000"/>
                </a:solidFill>
                <a:latin typeface="Trebuchet MS" pitchFamily="34" charset="0"/>
              </a:rPr>
              <a:t>MICROSOFT MAKES NO WARRANTIES, EXPRESS, IMPLIED OR STATUTORY, AS TO THE INFORMATION IN THIS PRESENTATION.</a:t>
            </a:r>
            <a:endParaRPr lang="en-US" sz="500" dirty="0" smtClean="0">
              <a:solidFill>
                <a:srgbClr val="000000"/>
              </a:solidFill>
              <a:latin typeface="Trebuchet MS" pitchFamily="34" charset="0"/>
            </a:endParaRPr>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Trebuchet MS" pitchFamily="34" charset="0"/>
              </a:defRPr>
            </a:lvl1pPr>
          </a:lstStyle>
          <a:p>
            <a:fld id="{8B263312-38AA-4E1E-B2B5-0F8F122B24FE}" type="slidenum">
              <a:rPr lang="en-US" smtClean="0"/>
              <a:pPr/>
              <a:t>‹#›</a:t>
            </a:fld>
            <a:endParaRPr lang="en-US" dirty="0"/>
          </a:p>
        </p:txBody>
      </p:sp>
    </p:spTree>
    <p:extLst>
      <p:ext uri="{BB962C8B-B14F-4D97-AF65-F5344CB8AC3E}">
        <p14:creationId xmlns:p14="http://schemas.microsoft.com/office/powerpoint/2010/main" val="257792259"/>
      </p:ext>
    </p:extLst>
  </p:cSld>
  <p:clrMap bg1="lt1" tx1="dk1" bg2="lt2" tx2="dk2" accent1="accent1" accent2="accent2" accent3="accent3" accent4="accent4" accent5="accent5" accent6="accent6" hlink="hlink" folHlink="folHlink"/>
  <p:notesStyle>
    <a:lvl1pPr marL="0" algn="l" defTabSz="914363" rtl="0" eaLnBrk="1" latinLnBrk="0" hangingPunct="1">
      <a:lnSpc>
        <a:spcPct val="90000"/>
      </a:lnSpc>
      <a:spcAft>
        <a:spcPts val="333"/>
      </a:spcAft>
      <a:defRPr sz="900" kern="1200">
        <a:solidFill>
          <a:schemeClr val="tx1"/>
        </a:solidFill>
        <a:latin typeface="Trebuchet MS"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Trebuchet MS"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Trebuchet MS"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Trebuchet MS"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Trebuchet MS"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 Id="rId3" Type="http://schemas.openxmlformats.org/officeDocument/2006/relationships/hyperlink" Target="http://wiki.whatwg.org/wiki/FAQ%23What_does_.22Living_Standard.22_mean.3F" TargetMode="Externa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blogs.msdn.com/b/ie/archive/2010/12/20/html5-site-ready-and-experimental.aspx" TargetMode="External"/><Relationship Id="rId4" Type="http://schemas.openxmlformats.org/officeDocument/2006/relationships/hyperlink" Target="http://blogs.msdn.com/b/interoperability/archive/2010/12/21/prototyping-early-w3c-html5-specifications.aspx" TargetMode="External"/><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html5labs.interoperabilitybridges.com/" TargetMode="External"/><Relationship Id="rId4" Type="http://schemas.openxmlformats.org/officeDocument/2006/relationships/hyperlink" Target="http://www.beautyoftheweb.com/" TargetMode="External"/><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 Id="rId3" Type="http://schemas.openxmlformats.org/officeDocument/2006/relationships/hyperlink" Target="http://www.w3.org/Style/CSS/current-work" TargetMode="Externa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madskristensen.net/post/HTML5-CSS3-in-Visual-Studio-2010-SP1.aspx" TargetMode="External"/><Relationship Id="rId4" Type="http://schemas.openxmlformats.org/officeDocument/2006/relationships/hyperlink" Target="http://stackoverflow.com/questions/1682180/will-visual-studio-2010-support-html-5" TargetMode="External"/><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code.google.com/p/ie7-js/" TargetMode="External"/><Relationship Id="rId4" Type="http://schemas.openxmlformats.org/officeDocument/2006/relationships/hyperlink" Target="http://spoon.net/browsers/" TargetMode="External"/><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www.modernizr.com/" TargetMode="External"/><Relationship Id="rId4" Type="http://schemas.openxmlformats.org/officeDocument/2006/relationships/hyperlink" Target="http://www.alistapart.com/articles/taking-advantage-of-html5-and-css3-with-modernizr/" TargetMode="External"/><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 Id="rId3" Type="http://schemas.openxmlformats.org/officeDocument/2006/relationships/hyperlink" Target="https://developer.mozilla.org/en/Gecko's_%22Almost_Standards%22_Mode" TargetMode="Externa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4.xml.rels><?xml version="1.0" encoding="UTF-8" standalone="yes"?>
<Relationships xmlns="http://schemas.openxmlformats.org/package/2006/relationships"><Relationship Id="rId3" Type="http://schemas.openxmlformats.org/officeDocument/2006/relationships/hyperlink" Target="http://upload.wikimedia.org/wikipedia/en/d/d0/Chrome_Logo.svg" TargetMode="External"/><Relationship Id="rId4" Type="http://schemas.openxmlformats.org/officeDocument/2006/relationships/hyperlink" Target="http://dev.opera.com/articles/view/svg-or-canvas-choosing-between-the-two/" TargetMode="External"/><Relationship Id="rId5" Type="http://schemas.openxmlformats.org/officeDocument/2006/relationships/hyperlink" Target="http://blogs.sitepoint.com/2010/07/06/canvas-vs-svg-how-to-choose/" TargetMode="External"/><Relationship Id="rId6" Type="http://schemas.openxmlformats.org/officeDocument/2006/relationships/hyperlink" Target="http://raphaeljs.com/" TargetMode="External"/><Relationship Id="rId7" Type="http://schemas.openxmlformats.org/officeDocument/2006/relationships/hyperlink" Target="http://code.google.com/p/explorercanvas/" TargetMode="External"/><Relationship Id="rId8" Type="http://schemas.openxmlformats.org/officeDocument/2006/relationships/hyperlink" Target="http://paulirish.com/2010/high-res-browser-icons/" TargetMode="External"/><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 Id="rId3" Type="http://schemas.openxmlformats.org/officeDocument/2006/relationships/hyperlink" Target="http://flashcanvas.net/" TargetMode="Externa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48.xml.rels><?xml version="1.0" encoding="UTF-8" standalone="yes"?>
<Relationships xmlns="http://schemas.openxmlformats.org/package/2006/relationships"><Relationship Id="rId3" Type="http://schemas.openxmlformats.org/officeDocument/2006/relationships/hyperlink" Target="http://www.mikeindustries.com/blog/sifr/" TargetMode="External"/><Relationship Id="rId4" Type="http://schemas.openxmlformats.org/officeDocument/2006/relationships/hyperlink" Target="http://www.css3.info/preview/web-fonts-with-font-face/" TargetMode="External"/><Relationship Id="rId5" Type="http://schemas.openxmlformats.org/officeDocument/2006/relationships/hyperlink" Target="http://www.alistapart.com/articles/cssatten" TargetMode="External"/><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50.xml.rels><?xml version="1.0" encoding="UTF-8" standalone="yes"?>
<Relationships xmlns="http://schemas.openxmlformats.org/package/2006/relationships"><Relationship Id="rId3" Type="http://schemas.openxmlformats.org/officeDocument/2006/relationships/hyperlink" Target="http://tumble.sneak.co.nz/post/928998513/fixing-the-background-bleed" TargetMode="External"/><Relationship Id="rId4" Type="http://schemas.openxmlformats.org/officeDocument/2006/relationships/hyperlink" Target="http://css3pie.com/" TargetMode="External"/><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1.xml.rels><?xml version="1.0" encoding="UTF-8" standalone="yes"?>
<Relationships xmlns="http://schemas.openxmlformats.org/package/2006/relationships"><Relationship Id="rId3" Type="http://schemas.openxmlformats.org/officeDocument/2006/relationships/hyperlink" Target="http://www.w3.org/TR/css3-images/" TargetMode="External"/><Relationship Id="rId4" Type="http://schemas.openxmlformats.org/officeDocument/2006/relationships/hyperlink" Target="http://www.webdesignerwall.com/tutorials/cross-browser-css-gradient/" TargetMode="External"/><Relationship Id="rId5" Type="http://schemas.openxmlformats.org/officeDocument/2006/relationships/hyperlink" Target="http://www.display-inline.fr/projects/css-gradient/%23startType=hex&amp;startValue=aaeeff&amp;endType=hex&amp;endValue=3399cc" TargetMode="External"/><Relationship Id="rId6" Type="http://schemas.openxmlformats.org/officeDocument/2006/relationships/hyperlink" Target="http://gradients.glrzad.com/" TargetMode="External"/><Relationship Id="rId7" Type="http://schemas.openxmlformats.org/officeDocument/2006/relationships/hyperlink" Target="http://www.dynamicdrive.com/style/csslibrary/item/css3_linear_gradients/" TargetMode="External"/><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2.xml.rels><?xml version="1.0" encoding="UTF-8" standalone="yes"?>
<Relationships xmlns="http://schemas.openxmlformats.org/package/2006/relationships"><Relationship Id="rId3" Type="http://schemas.openxmlformats.org/officeDocument/2006/relationships/hyperlink" Target="http://www.webdesignerwall.com/tutorials/css3-media-queries/" TargetMode="External"/><Relationship Id="rId4" Type="http://schemas.openxmlformats.org/officeDocument/2006/relationships/hyperlink" Target="http://www.w3.org/TR/css3-mediaqueries/" TargetMode="External"/><Relationship Id="rId5" Type="http://schemas.openxmlformats.org/officeDocument/2006/relationships/hyperlink" Target="http://www.w3.org/TR/2010/CR-css3-mediaqueries-20100727/" TargetMode="External"/><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 Id="rId3" Type="http://schemas.openxmlformats.org/officeDocument/2006/relationships/hyperlink" Target="http://dev.w3.org/html5/html4-differences/" TargetMode="Externa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marL="171450" indent="-171450">
              <a:buFontTx/>
              <a:buChar char="-"/>
            </a:pPr>
            <a:r>
              <a:rPr lang="en-US" dirty="0" smtClean="0"/>
              <a:t>Set the stage</a:t>
            </a:r>
          </a:p>
          <a:p>
            <a:pPr marL="171450" indent="-171450">
              <a:buFontTx/>
              <a:buChar char="-"/>
            </a:pPr>
            <a:r>
              <a:rPr lang="en-US" dirty="0" smtClean="0"/>
              <a:t>Understand how the Web is evolving</a:t>
            </a:r>
            <a:r>
              <a:rPr lang="en-US" baseline="0" dirty="0" smtClean="0"/>
              <a:t> and how it affects you as web developers today</a:t>
            </a:r>
          </a:p>
          <a:p>
            <a:pPr marL="171450" indent="-171450">
              <a:buFontTx/>
              <a:buChar char="-"/>
            </a:pPr>
            <a:r>
              <a:rPr lang="en-US" baseline="0" dirty="0" smtClean="0"/>
              <a:t>How many people consider themselves web developers?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a:t>
            </a:fld>
            <a:endParaRPr lang="en-US" dirty="0"/>
          </a:p>
        </p:txBody>
      </p:sp>
    </p:spTree>
    <p:extLst>
      <p:ext uri="{BB962C8B-B14F-4D97-AF65-F5344CB8AC3E}">
        <p14:creationId xmlns:p14="http://schemas.microsoft.com/office/powerpoint/2010/main" val="17130535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Tree>
    <p:extLst>
      <p:ext uri="{BB962C8B-B14F-4D97-AF65-F5344CB8AC3E}">
        <p14:creationId xmlns:p14="http://schemas.microsoft.com/office/powerpoint/2010/main" val="26044826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r>
              <a:rPr lang="en-US" dirty="0" smtClean="0"/>
              <a:t>WHATWG</a:t>
            </a:r>
            <a:r>
              <a:rPr lang="en-US" baseline="0" dirty="0" smtClean="0"/>
              <a:t> FAQs on Living Standard: </a:t>
            </a:r>
            <a:r>
              <a:rPr lang="en-US" dirty="0" smtClean="0">
                <a:hlinkClick r:id="rId3"/>
              </a:rPr>
              <a:t>http://wiki.whatwg.org/wiki/FAQ#What_does_.22Living_Standard.22_mean.3F</a:t>
            </a:r>
            <a:endParaRPr lang="en-US" dirty="0" smtClean="0"/>
          </a:p>
          <a:p>
            <a:endParaRPr lang="en-US" dirty="0" smtClean="0"/>
          </a:p>
          <a:p>
            <a:pPr marL="171450" indent="-171450">
              <a:buFontTx/>
              <a:buChar char="-"/>
            </a:pPr>
            <a:r>
              <a:rPr lang="en-US" baseline="0" dirty="0" smtClean="0"/>
              <a:t>Lots of standards which are currently being evolved</a:t>
            </a:r>
          </a:p>
          <a:p>
            <a:pPr marL="171450" indent="-171450">
              <a:buFontTx/>
              <a:buChar char="-"/>
            </a:pPr>
            <a:r>
              <a:rPr lang="en-US" baseline="0" dirty="0" smtClean="0"/>
              <a:t>HTML5 doesn’t really need the 5 anymore, it’s just HTML evolving iteratively in the future</a:t>
            </a:r>
          </a:p>
          <a:p>
            <a:pPr marL="171450" indent="-171450">
              <a:buFontTx/>
              <a:buChar char="-"/>
            </a:pPr>
            <a:r>
              <a:rPr lang="en-US" baseline="0" dirty="0" smtClean="0"/>
              <a:t>Certain things get more refined than others</a:t>
            </a:r>
          </a:p>
          <a:p>
            <a:pPr marL="171450" indent="-171450">
              <a:buFontTx/>
              <a:buChar char="-"/>
            </a:pPr>
            <a:r>
              <a:rPr lang="en-US" baseline="0" dirty="0" smtClean="0"/>
              <a:t>Browser creators create a relatively similar approach</a:t>
            </a:r>
          </a:p>
          <a:p>
            <a:pPr marL="171450" indent="-171450">
              <a:buFontTx/>
              <a:buChar char="-"/>
            </a:pPr>
            <a:r>
              <a:rPr lang="en-US" baseline="0" dirty="0" smtClean="0"/>
              <a:t>Trying to target anyone anywhere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15</a:t>
            </a:fld>
            <a:endParaRPr lang="en-US" dirty="0"/>
          </a:p>
        </p:txBody>
      </p:sp>
    </p:spTree>
    <p:extLst>
      <p:ext uri="{BB962C8B-B14F-4D97-AF65-F5344CB8AC3E}">
        <p14:creationId xmlns:p14="http://schemas.microsoft.com/office/powerpoint/2010/main" val="23943143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marL="171450" indent="-171450">
              <a:buFontTx/>
              <a:buChar char="-"/>
            </a:pPr>
            <a:r>
              <a:rPr lang="en-US" baseline="0" dirty="0" smtClean="0"/>
              <a:t>Not a formal grouping, something that was assembled for the presentation today</a:t>
            </a:r>
          </a:p>
          <a:p>
            <a:pPr marL="171450" indent="-171450">
              <a:buFontTx/>
              <a:buChar char="-"/>
            </a:pPr>
            <a:r>
              <a:rPr lang="en-US" baseline="0" dirty="0" smtClean="0"/>
              <a:t>Some of these go back to earlier versions of browsers</a:t>
            </a:r>
          </a:p>
          <a:p>
            <a:pPr marL="171450" indent="-171450">
              <a:buFontTx/>
              <a:buChar char="-"/>
            </a:pPr>
            <a:r>
              <a:rPr lang="en-US" baseline="0" dirty="0" smtClean="0"/>
              <a:t>Not going to focus too much on “In Progress” items since we want to see what we can do today</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16</a:t>
            </a:fld>
            <a:endParaRPr lang="en-US" dirty="0"/>
          </a:p>
        </p:txBody>
      </p:sp>
    </p:spTree>
    <p:extLst>
      <p:ext uri="{BB962C8B-B14F-4D97-AF65-F5344CB8AC3E}">
        <p14:creationId xmlns:p14="http://schemas.microsoft.com/office/powerpoint/2010/main" val="30882100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r>
              <a:rPr lang="en-US" dirty="0" smtClean="0"/>
              <a:t>What is the IE strategy</a:t>
            </a:r>
            <a:r>
              <a:rPr lang="en-US" baseline="0" dirty="0" smtClean="0"/>
              <a:t> for HTML5/CSS3?</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17</a:t>
            </a:fld>
            <a:endParaRPr lang="en-US" dirty="0"/>
          </a:p>
        </p:txBody>
      </p:sp>
    </p:spTree>
    <p:extLst>
      <p:ext uri="{BB962C8B-B14F-4D97-AF65-F5344CB8AC3E}">
        <p14:creationId xmlns:p14="http://schemas.microsoft.com/office/powerpoint/2010/main" val="41630226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know I know – not terribly fair anymore, per se. But until 10 and 11 are the legacy/mainstream installs,</a:t>
            </a:r>
            <a:r>
              <a:rPr lang="en-US" baseline="0" dirty="0" smtClean="0"/>
              <a:t> this </a:t>
            </a:r>
            <a:r>
              <a:rPr lang="en-US" baseline="0" dirty="0" err="1" smtClean="0"/>
              <a:t>kinda</a:t>
            </a:r>
            <a:r>
              <a:rPr lang="en-US" baseline="0" dirty="0" smtClean="0"/>
              <a:t> works </a:t>
            </a:r>
            <a:r>
              <a:rPr lang="en-US" baseline="0" dirty="0" smtClean="0">
                <a:sym typeface="Wingdings"/>
              </a:rPr>
              <a: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18</a:t>
            </a:fld>
            <a:endParaRPr lang="en-US" dirty="0"/>
          </a:p>
        </p:txBody>
      </p:sp>
    </p:spTree>
    <p:extLst>
      <p:ext uri="{BB962C8B-B14F-4D97-AF65-F5344CB8AC3E}">
        <p14:creationId xmlns:p14="http://schemas.microsoft.com/office/powerpoint/2010/main" val="26050529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r>
              <a:rPr lang="en-US" dirty="0" smtClean="0"/>
              <a:t>On Microsoft’s strategy/approach to HTML5:</a:t>
            </a:r>
          </a:p>
          <a:p>
            <a:endParaRPr lang="en-US" dirty="0" smtClean="0"/>
          </a:p>
          <a:p>
            <a:r>
              <a:rPr lang="en-US" dirty="0" smtClean="0">
                <a:hlinkClick r:id="rId3"/>
              </a:rPr>
              <a:t>http://blogs.msdn.com/b/ie/archive/2010/12/20/html5-site-ready-and-experimental.aspx</a:t>
            </a:r>
            <a:endParaRPr lang="en-US" dirty="0" smtClean="0"/>
          </a:p>
          <a:p>
            <a:r>
              <a:rPr lang="en-US" dirty="0" smtClean="0">
                <a:hlinkClick r:id="rId4"/>
              </a:rPr>
              <a:t>http://blogs.msdn.com/b/interoperability/archive/2010/12/21/prototyping-early-w3c-html5-specifications.aspx</a:t>
            </a:r>
            <a:endParaRPr lang="en-US" dirty="0" smtClean="0"/>
          </a:p>
          <a:p>
            <a:endParaRPr lang="en-US" dirty="0" smtClean="0"/>
          </a:p>
          <a:p>
            <a:r>
              <a:rPr lang="en-US" dirty="0" smtClean="0"/>
              <a:t>-</a:t>
            </a:r>
            <a:r>
              <a:rPr lang="en-US" baseline="0" dirty="0" smtClean="0"/>
              <a:t> Stable category items go into IE9</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19</a:t>
            </a:fld>
            <a:endParaRPr lang="en-US" dirty="0"/>
          </a:p>
        </p:txBody>
      </p:sp>
    </p:spTree>
    <p:extLst>
      <p:ext uri="{BB962C8B-B14F-4D97-AF65-F5344CB8AC3E}">
        <p14:creationId xmlns:p14="http://schemas.microsoft.com/office/powerpoint/2010/main" val="14034190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r>
              <a:rPr lang="en-US" dirty="0" smtClean="0">
                <a:hlinkClick r:id="rId3"/>
              </a:rPr>
              <a:t>http://html5labs.interoperabilitybridges.com/</a:t>
            </a:r>
            <a:endParaRPr lang="en-US" dirty="0" smtClean="0"/>
          </a:p>
          <a:p>
            <a:endParaRPr lang="en-US" dirty="0" smtClean="0"/>
          </a:p>
          <a:p>
            <a:r>
              <a:rPr lang="en-US" dirty="0" smtClean="0">
                <a:hlinkClick r:id="rId4"/>
              </a:rPr>
              <a:t>http://www.beautyoftheweb.com</a:t>
            </a:r>
            <a:endParaRPr lang="en-US" dirty="0" smtClean="0"/>
          </a:p>
          <a:p>
            <a:endParaRPr lang="en-US" dirty="0" smtClean="0"/>
          </a:p>
          <a:p>
            <a:r>
              <a:rPr lang="en-US" dirty="0" smtClean="0"/>
              <a:t>- MS not turning</a:t>
            </a:r>
            <a:r>
              <a:rPr lang="en-US" baseline="0" dirty="0" smtClean="0"/>
              <a:t> their back to other standards, HTML5 Labs used for the more “in progress” items.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20</a:t>
            </a:fld>
            <a:endParaRPr lang="en-US" dirty="0"/>
          </a:p>
        </p:txBody>
      </p:sp>
    </p:spTree>
    <p:extLst>
      <p:ext uri="{BB962C8B-B14F-4D97-AF65-F5344CB8AC3E}">
        <p14:creationId xmlns:p14="http://schemas.microsoft.com/office/powerpoint/2010/main" val="23923432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r>
              <a:rPr lang="en-US" dirty="0" smtClean="0"/>
              <a:t>CSS3’s evolutionary approach</a:t>
            </a:r>
          </a:p>
          <a:p>
            <a:endParaRPr lang="en-US" dirty="0" smtClean="0"/>
          </a:p>
          <a:p>
            <a:r>
              <a:rPr lang="en-US" dirty="0" smtClean="0"/>
              <a:t>Microsoft is focusing</a:t>
            </a:r>
            <a:r>
              <a:rPr lang="en-US" baseline="0" dirty="0" smtClean="0"/>
              <a:t> primarily on adding product support at the Candidate Recommendation stage</a:t>
            </a:r>
          </a:p>
          <a:p>
            <a:endParaRPr lang="en-US" baseline="0" dirty="0" smtClean="0"/>
          </a:p>
          <a:p>
            <a:r>
              <a:rPr lang="en-US" baseline="0" dirty="0" smtClean="0"/>
              <a:t>Review status of various CSS3 proposed specs: </a:t>
            </a:r>
            <a:r>
              <a:rPr lang="en-US" dirty="0" smtClean="0">
                <a:hlinkClick r:id="rId3"/>
              </a:rPr>
              <a:t>http://www.w3.org/Style/CSS/current-work</a:t>
            </a:r>
            <a:endParaRPr lang="en-US" dirty="0" smtClean="0"/>
          </a:p>
          <a:p>
            <a:endParaRPr lang="en-US" dirty="0" smtClean="0"/>
          </a:p>
          <a:p>
            <a:pPr marL="171450" indent="-171450">
              <a:buFontTx/>
              <a:buChar char="-"/>
            </a:pPr>
            <a:r>
              <a:rPr lang="en-US" dirty="0" smtClean="0"/>
              <a:t>WD = working draft</a:t>
            </a:r>
          </a:p>
          <a:p>
            <a:pPr marL="171450" indent="-171450">
              <a:buFontTx/>
              <a:buChar char="-"/>
            </a:pPr>
            <a:r>
              <a:rPr lang="en-US" dirty="0" smtClean="0"/>
              <a:t>LC = last</a:t>
            </a:r>
            <a:r>
              <a:rPr lang="en-US" baseline="0" dirty="0" smtClean="0"/>
              <a:t> call</a:t>
            </a:r>
          </a:p>
          <a:p>
            <a:pPr marL="171450" indent="-171450">
              <a:buFontTx/>
              <a:buChar char="-"/>
            </a:pPr>
            <a:r>
              <a:rPr lang="en-US" baseline="0" dirty="0" smtClean="0"/>
              <a:t>Candidate Recommendation</a:t>
            </a:r>
          </a:p>
          <a:p>
            <a:pPr marL="171450" indent="-171450">
              <a:buFontTx/>
              <a:buChar char="-"/>
            </a:pPr>
            <a:r>
              <a:rPr lang="en-US" baseline="0" dirty="0" smtClean="0"/>
              <a:t>Proposed Recommendation</a:t>
            </a:r>
          </a:p>
          <a:p>
            <a:pPr marL="171450" indent="-171450">
              <a:buFontTx/>
              <a:buChar char="-"/>
            </a:pPr>
            <a:r>
              <a:rPr lang="en-US" baseline="0" dirty="0" smtClean="0"/>
              <a:t>Recommendation</a:t>
            </a:r>
          </a:p>
          <a:p>
            <a:pPr marL="171450" indent="-171450">
              <a:buFontTx/>
              <a:buChar char="-"/>
            </a:pPr>
            <a:endParaRPr lang="en-US" baseline="0" dirty="0" smtClean="0"/>
          </a:p>
          <a:p>
            <a:pPr marL="171450" indent="-171450">
              <a:buFontTx/>
              <a:buChar char="-"/>
            </a:pPr>
            <a:r>
              <a:rPr lang="en-US" baseline="0" dirty="0" smtClean="0"/>
              <a:t>Rec = most power that a standard has</a:t>
            </a:r>
          </a:p>
          <a:p>
            <a:pPr marL="171450" indent="-171450">
              <a:buFontTx/>
              <a:buChar char="-"/>
            </a:pPr>
            <a:r>
              <a:rPr lang="en-US" baseline="0" dirty="0" smtClean="0"/>
              <a:t>CSS2.1 is what we all use today, not even rec</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21</a:t>
            </a:fld>
            <a:endParaRPr lang="en-US" dirty="0"/>
          </a:p>
        </p:txBody>
      </p:sp>
    </p:spTree>
    <p:extLst>
      <p:ext uri="{BB962C8B-B14F-4D97-AF65-F5344CB8AC3E}">
        <p14:creationId xmlns:p14="http://schemas.microsoft.com/office/powerpoint/2010/main" val="21882612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marL="171450" indent="-171450">
              <a:buFontTx/>
              <a:buChar char="-"/>
            </a:pPr>
            <a:r>
              <a:rPr lang="en-US" dirty="0" smtClean="0"/>
              <a:t>Want to implement something early? Don’t use a name</a:t>
            </a:r>
            <a:r>
              <a:rPr lang="en-US" baseline="0" dirty="0" smtClean="0"/>
              <a:t> which can become a standard</a:t>
            </a:r>
          </a:p>
          <a:p>
            <a:pPr marL="171450" indent="-171450">
              <a:buFontTx/>
              <a:buChar char="-"/>
            </a:pPr>
            <a:r>
              <a:rPr lang="en-US" baseline="0" dirty="0" smtClean="0"/>
              <a:t>IE </a:t>
            </a:r>
            <a:r>
              <a:rPr lang="en-US" baseline="0" dirty="0" err="1" smtClean="0"/>
              <a:t>vs</a:t>
            </a:r>
            <a:r>
              <a:rPr lang="en-US" baseline="0" dirty="0" smtClean="0"/>
              <a:t> Netscape</a:t>
            </a:r>
          </a:p>
          <a:p>
            <a:pPr marL="171450" indent="-171450">
              <a:buFontTx/>
              <a:buChar char="-"/>
            </a:pPr>
            <a:r>
              <a:rPr lang="en-US" baseline="0" dirty="0" smtClean="0"/>
              <a:t>Future-proofing by providing the standard last. Browsers will stop at the last one it recognizes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22</a:t>
            </a:fld>
            <a:endParaRPr lang="en-US" dirty="0"/>
          </a:p>
        </p:txBody>
      </p:sp>
    </p:spTree>
    <p:extLst>
      <p:ext uri="{BB962C8B-B14F-4D97-AF65-F5344CB8AC3E}">
        <p14:creationId xmlns:p14="http://schemas.microsoft.com/office/powerpoint/2010/main" val="38460408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r>
              <a:rPr lang="en-US" dirty="0" smtClean="0"/>
              <a:t>Chrome is not going to use prefixes</a:t>
            </a:r>
            <a:r>
              <a:rPr lang="en-US" baseline="0" dirty="0" smtClean="0"/>
              <a:t> going forward in Blink…..</a:t>
            </a:r>
            <a:endParaRPr lang="en-US" dirty="0"/>
          </a:p>
        </p:txBody>
      </p:sp>
      <p:sp>
        <p:nvSpPr>
          <p:cNvPr id="4" name="Slide Number Placeholder 3"/>
          <p:cNvSpPr>
            <a:spLocks noGrp="1"/>
          </p:cNvSpPr>
          <p:nvPr>
            <p:ph type="sldNum" sz="quarter" idx="10"/>
          </p:nvPr>
        </p:nvSpPr>
        <p:spPr/>
        <p:txBody>
          <a:bodyPr/>
          <a:lstStyle/>
          <a:p>
            <a:fld id="{224A63AB-5B9D-4B2B-A5BE-A9CE49227582}" type="slidenum">
              <a:rPr lang="en-US" smtClean="0"/>
              <a:t>23</a:t>
            </a:fld>
            <a:endParaRPr lang="en-US"/>
          </a:p>
        </p:txBody>
      </p:sp>
    </p:spTree>
    <p:extLst>
      <p:ext uri="{BB962C8B-B14F-4D97-AF65-F5344CB8AC3E}">
        <p14:creationId xmlns:p14="http://schemas.microsoft.com/office/powerpoint/2010/main" val="40380979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What’s with the “5” in HTML5</a:t>
            </a:r>
            <a:r>
              <a:rPr lang="en-US" baseline="0" dirty="0" smtClean="0"/>
              <a:t> anyways?</a:t>
            </a:r>
          </a:p>
          <a:p>
            <a:endParaRPr lang="en-US" baseline="0" dirty="0" smtClean="0"/>
          </a:p>
          <a:p>
            <a:r>
              <a:rPr lang="en-US" dirty="0" smtClean="0"/>
              <a:t>It’s good to know where we’ve come from…</a:t>
            </a:r>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Tree>
    <p:extLst>
      <p:ext uri="{BB962C8B-B14F-4D97-AF65-F5344CB8AC3E}">
        <p14:creationId xmlns:p14="http://schemas.microsoft.com/office/powerpoint/2010/main" val="69417372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r>
              <a:rPr lang="en-US" dirty="0" smtClean="0"/>
              <a:t>-</a:t>
            </a:r>
            <a:r>
              <a:rPr lang="en-US" baseline="0" dirty="0" smtClean="0"/>
              <a:t> MS’ approach is to implement items on CR and on</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24</a:t>
            </a:fld>
            <a:endParaRPr lang="en-US" dirty="0"/>
          </a:p>
        </p:txBody>
      </p:sp>
    </p:spTree>
    <p:extLst>
      <p:ext uri="{BB962C8B-B14F-4D97-AF65-F5344CB8AC3E}">
        <p14:creationId xmlns:p14="http://schemas.microsoft.com/office/powerpoint/2010/main" val="21882612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r>
              <a:rPr lang="en-US" dirty="0" smtClean="0"/>
              <a:t>This is not a question</a:t>
            </a:r>
            <a:r>
              <a:rPr lang="en-US" baseline="0" dirty="0" smtClean="0"/>
              <a:t> with a single correct answer. It all depends on your audience and strategy.</a:t>
            </a:r>
          </a:p>
          <a:p>
            <a:endParaRPr lang="en-US" baseline="0" dirty="0" smtClean="0"/>
          </a:p>
          <a:p>
            <a:r>
              <a:rPr lang="en-US" baseline="0" dirty="0" smtClean="0"/>
              <a:t>There are several general strategies for defining what is “usable” today.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25</a:t>
            </a:fld>
            <a:endParaRPr lang="en-US" dirty="0"/>
          </a:p>
        </p:txBody>
      </p:sp>
    </p:spTree>
    <p:extLst>
      <p:ext uri="{BB962C8B-B14F-4D97-AF65-F5344CB8AC3E}">
        <p14:creationId xmlns:p14="http://schemas.microsoft.com/office/powerpoint/2010/main" val="26158536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r>
              <a:rPr lang="en-US" dirty="0" smtClean="0"/>
              <a:t>- Broad deployment of old</a:t>
            </a:r>
            <a:r>
              <a:rPr lang="en-US" baseline="0" dirty="0" smtClean="0"/>
              <a:t> browsers = usage of old HTML</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26</a:t>
            </a:fld>
            <a:endParaRPr lang="en-US" dirty="0"/>
          </a:p>
        </p:txBody>
      </p:sp>
    </p:spTree>
    <p:extLst>
      <p:ext uri="{BB962C8B-B14F-4D97-AF65-F5344CB8AC3E}">
        <p14:creationId xmlns:p14="http://schemas.microsoft.com/office/powerpoint/2010/main" val="179907313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Useful for adding HTML5 to both older</a:t>
            </a:r>
            <a:r>
              <a:rPr lang="en-US" baseline="0" dirty="0" smtClean="0"/>
              <a:t> browsers + new browsers that do not have a specific HTML5 feature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28</a:t>
            </a:fld>
            <a:endParaRPr lang="en-US" dirty="0"/>
          </a:p>
        </p:txBody>
      </p:sp>
    </p:spTree>
    <p:extLst>
      <p:ext uri="{BB962C8B-B14F-4D97-AF65-F5344CB8AC3E}">
        <p14:creationId xmlns:p14="http://schemas.microsoft.com/office/powerpoint/2010/main" val="234989820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marL="171450" indent="-171450">
              <a:buFontTx/>
              <a:buChar char="-"/>
            </a:pPr>
            <a:r>
              <a:rPr lang="en-US" dirty="0" smtClean="0"/>
              <a:t>Should learn these two terms</a:t>
            </a:r>
          </a:p>
          <a:p>
            <a:pPr marL="171450" indent="-171450">
              <a:buFontTx/>
              <a:buChar char="-"/>
            </a:pPr>
            <a:r>
              <a:rPr lang="en-US" dirty="0" smtClean="0"/>
              <a:t>Two</a:t>
            </a:r>
            <a:r>
              <a:rPr lang="en-US" baseline="0" dirty="0" smtClean="0"/>
              <a:t> sides of a coin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30</a:t>
            </a:fld>
            <a:endParaRPr lang="en-US" dirty="0"/>
          </a:p>
        </p:txBody>
      </p:sp>
    </p:spTree>
    <p:extLst>
      <p:ext uri="{BB962C8B-B14F-4D97-AF65-F5344CB8AC3E}">
        <p14:creationId xmlns:p14="http://schemas.microsoft.com/office/powerpoint/2010/main" val="240545686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marL="0" indent="0">
              <a:buFontTx/>
              <a:buNone/>
            </a:pPr>
            <a:r>
              <a:rPr lang="en-US" baseline="0" dirty="0" smtClean="0"/>
              <a:t>Progressive enhancement</a:t>
            </a:r>
          </a:p>
          <a:p>
            <a:pPr marL="171450" indent="-171450">
              <a:buFontTx/>
              <a:buChar char="-"/>
            </a:pPr>
            <a:endParaRPr lang="en-US" baseline="0" dirty="0" smtClean="0"/>
          </a:p>
          <a:p>
            <a:pPr marL="171450" indent="-171450">
              <a:buFontTx/>
              <a:buChar char="-"/>
            </a:pPr>
            <a:r>
              <a:rPr lang="en-US" baseline="0" dirty="0" smtClean="0"/>
              <a:t>Cheese pizza is what we are used to and love with pizzas</a:t>
            </a:r>
          </a:p>
          <a:p>
            <a:pPr marL="171450" indent="-171450">
              <a:buFontTx/>
              <a:buChar char="-"/>
            </a:pPr>
            <a:r>
              <a:rPr lang="en-US" baseline="0" dirty="0" smtClean="0"/>
              <a:t>Second pizza is an enhanced pizza, it has been progressively enhanced</a:t>
            </a:r>
          </a:p>
          <a:p>
            <a:pPr marL="171450" indent="-171450">
              <a:buFontTx/>
              <a:buChar char="-"/>
            </a:pPr>
            <a:r>
              <a:rPr lang="en-US" baseline="0" dirty="0" smtClean="0"/>
              <a:t>Design for a great core common denominator experience (cheese pizza)</a:t>
            </a:r>
          </a:p>
          <a:p>
            <a:pPr marL="171450" indent="-171450">
              <a:buFontTx/>
              <a:buChar char="-"/>
            </a:pPr>
            <a:r>
              <a:rPr lang="en-US" baseline="0" dirty="0" smtClean="0"/>
              <a:t>Enrich as resources are available.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31</a:t>
            </a:fld>
            <a:endParaRPr lang="en-US" dirty="0"/>
          </a:p>
        </p:txBody>
      </p:sp>
    </p:spTree>
    <p:extLst>
      <p:ext uri="{BB962C8B-B14F-4D97-AF65-F5344CB8AC3E}">
        <p14:creationId xmlns:p14="http://schemas.microsoft.com/office/powerpoint/2010/main" val="116504462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r>
              <a:rPr lang="en-US" dirty="0" smtClean="0"/>
              <a:t>Graceful </a:t>
            </a:r>
            <a:r>
              <a:rPr lang="en-US" dirty="0" err="1" smtClean="0"/>
              <a:t>Degregation</a:t>
            </a:r>
            <a:endParaRPr lang="en-US" dirty="0" smtClean="0"/>
          </a:p>
          <a:p>
            <a:endParaRPr lang="en-US" dirty="0" smtClean="0"/>
          </a:p>
          <a:p>
            <a:r>
              <a:rPr lang="en-US" dirty="0" smtClean="0"/>
              <a:t>Strategy:</a:t>
            </a:r>
            <a:r>
              <a:rPr lang="en-US" baseline="0" dirty="0" smtClean="0"/>
              <a:t> Design for best case scenario (premium features), and gracefully remove features as resources are not available</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32</a:t>
            </a:fld>
            <a:endParaRPr lang="en-US" dirty="0"/>
          </a:p>
        </p:txBody>
      </p:sp>
    </p:spTree>
    <p:extLst>
      <p:ext uri="{BB962C8B-B14F-4D97-AF65-F5344CB8AC3E}">
        <p14:creationId xmlns:p14="http://schemas.microsoft.com/office/powerpoint/2010/main" val="33195805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marL="171450" indent="-171450">
              <a:buFontTx/>
              <a:buChar char="-"/>
            </a:pPr>
            <a:r>
              <a:rPr lang="en-US" dirty="0" smtClean="0"/>
              <a:t>Not recommended</a:t>
            </a:r>
            <a:r>
              <a:rPr lang="en-US" baseline="0" dirty="0" smtClean="0"/>
              <a:t> for desktop browsers, but OK for mobile devices.</a:t>
            </a:r>
          </a:p>
          <a:p>
            <a:pPr marL="171450" indent="-171450">
              <a:buFontTx/>
              <a:buChar char="-"/>
            </a:pPr>
            <a:r>
              <a:rPr lang="en-US" baseline="0" dirty="0" smtClean="0"/>
              <a:t>Not a broad deployment of legacy browsers – also people tend to update phones more often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33</a:t>
            </a:fld>
            <a:endParaRPr lang="en-US" dirty="0"/>
          </a:p>
        </p:txBody>
      </p:sp>
    </p:spTree>
    <p:extLst>
      <p:ext uri="{BB962C8B-B14F-4D97-AF65-F5344CB8AC3E}">
        <p14:creationId xmlns:p14="http://schemas.microsoft.com/office/powerpoint/2010/main" val="40804646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8B263312-38AA-4E1E-B2B5-0F8F122B24FE}" type="slidenum">
              <a:rPr lang="en-US" smtClean="0"/>
              <a:pPr/>
              <a:t>34</a:t>
            </a:fld>
            <a:endParaRPr lang="en-US" dirty="0"/>
          </a:p>
        </p:txBody>
      </p:sp>
      <p:sp>
        <p:nvSpPr>
          <p:cNvPr id="6" name="Slide Image Placeholder 5"/>
          <p:cNvSpPr>
            <a:spLocks noGrp="1" noRot="1" noChangeAspect="1"/>
          </p:cNvSpPr>
          <p:nvPr>
            <p:ph type="sldImg"/>
          </p:nvPr>
        </p:nvSpPr>
        <p:spPr>
          <a:xfrm>
            <a:off x="1162050" y="457200"/>
            <a:ext cx="4483100" cy="2801938"/>
          </a:xfrm>
        </p:spPr>
      </p:sp>
      <p:sp>
        <p:nvSpPr>
          <p:cNvPr id="7" name="Notes Placeholder 6"/>
          <p:cNvSpPr>
            <a:spLocks noGrp="1"/>
          </p:cNvSpPr>
          <p:nvPr>
            <p:ph type="body" idx="1"/>
          </p:nvPr>
        </p:nvSpPr>
        <p:spPr/>
        <p:txBody>
          <a:bodyPr>
            <a:normAutofit/>
          </a:bodyPr>
          <a:lstStyle/>
          <a:p>
            <a:endParaRPr lang="en-US"/>
          </a:p>
        </p:txBody>
      </p:sp>
      <p:sp>
        <p:nvSpPr>
          <p:cNvPr id="5" name="Header Placeholder 3"/>
          <p:cNvSpPr>
            <a:spLocks noGrp="1"/>
          </p:cNvSpPr>
          <p:nvPr>
            <p:ph type="hdr" sz="quarter"/>
          </p:nvPr>
        </p:nvSpPr>
        <p:spPr>
          <a:xfrm>
            <a:off x="0" y="0"/>
            <a:ext cx="2971800" cy="457200"/>
          </a:xfrm>
        </p:spPr>
        <p:txBody>
          <a:bodyPr/>
          <a:lstStyle/>
          <a:p>
            <a:r>
              <a:rPr lang="en-US" dirty="0" smtClean="0"/>
              <a:t>Tech Ed North America 2010</a:t>
            </a:r>
            <a:endParaRPr lang="en-US" dirty="0"/>
          </a:p>
        </p:txBody>
      </p:sp>
      <p:sp>
        <p:nvSpPr>
          <p:cNvPr id="8" name="Date Placeholder 4"/>
          <p:cNvSpPr>
            <a:spLocks noGrp="1"/>
          </p:cNvSpPr>
          <p:nvPr>
            <p:ph type="dt" idx="1"/>
          </p:nvPr>
        </p:nvSpPr>
        <p:spPr>
          <a:xfrm>
            <a:off x="3884613" y="0"/>
            <a:ext cx="2971800" cy="457200"/>
          </a:xfrm>
        </p:spPr>
        <p:txBody>
          <a:bodyPr/>
          <a:lstStyle/>
          <a:p>
            <a:fld id="{81331B57-0BE5-4F82-AA58-76F53EFF3ADA}" type="datetime8">
              <a:rPr lang="en-US" smtClean="0"/>
              <a:pPr/>
              <a:t>1/2/14 12:55</a:t>
            </a:fld>
            <a:endParaRPr lang="en-US" dirty="0"/>
          </a:p>
        </p:txBody>
      </p:sp>
      <p:sp>
        <p:nvSpPr>
          <p:cNvPr id="9" name="Footer Placeholder 5"/>
          <p:cNvSpPr>
            <a:spLocks noGrp="1"/>
          </p:cNvSpPr>
          <p:nvPr>
            <p:ph type="ftr" sz="quarter" idx="4"/>
          </p:nvPr>
        </p:nvSpPr>
        <p:spPr>
          <a:xfrm>
            <a:off x="0" y="8685213"/>
            <a:ext cx="6172200" cy="457200"/>
          </a:xfrm>
        </p:spPr>
        <p:txBody>
          <a:bodyPr/>
          <a:lstStyle/>
          <a:p>
            <a:r>
              <a:rPr lang="en-US" smtClean="0"/>
              <a:t>© 2010 Microsoft Corporation. All rights reserved. Microsoft, Windows, Windows Vista and other product names are or may be registered trademarks and/or trademarks in the U.S. and/or other countries.</a:t>
            </a:r>
          </a:p>
          <a:p>
            <a:r>
              <a:rPr lang="en-US" smtClean="0"/>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br>
            <a:r>
              <a:rPr lang="en-US" smtClean="0"/>
              <a:t>MICROSOFT MAKES NO WARRANTIES, EXPRESS, IMPLIED OR STATUTORY, AS TO THE INFORMATION IN THIS PRESENTATION.</a:t>
            </a:r>
          </a:p>
          <a:p>
            <a:endParaRPr lang="en-US"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r>
              <a:rPr lang="en-US" dirty="0" smtClean="0"/>
              <a:t>HTML5 &amp;</a:t>
            </a:r>
            <a:r>
              <a:rPr lang="en-US" baseline="0" dirty="0" smtClean="0"/>
              <a:t> CSS3 in VS2010 SP1: </a:t>
            </a:r>
            <a:r>
              <a:rPr lang="en-US" dirty="0" smtClean="0">
                <a:hlinkClick r:id="rId3"/>
              </a:rPr>
              <a:t>http://madskristensen.net/post/HTML5-CSS3-in-Visual-Studio-2010-SP1.aspx</a:t>
            </a:r>
            <a:endParaRPr lang="en-US" dirty="0" smtClean="0"/>
          </a:p>
          <a:p>
            <a:endParaRPr lang="en-US" dirty="0" smtClean="0"/>
          </a:p>
          <a:p>
            <a:r>
              <a:rPr lang="en-US" dirty="0" smtClean="0"/>
              <a:t>HTML5 in VS2008: </a:t>
            </a:r>
            <a:r>
              <a:rPr lang="en-US" dirty="0" smtClean="0">
                <a:hlinkClick r:id="rId4"/>
              </a:rPr>
              <a:t>http://stackoverflow.com/questions/1682180/will-visual-studio-2010-support-html-5</a:t>
            </a:r>
            <a:endParaRPr lang="en-US" dirty="0"/>
          </a:p>
        </p:txBody>
      </p:sp>
      <p:sp>
        <p:nvSpPr>
          <p:cNvPr id="4" name="Header Placeholder 3"/>
          <p:cNvSpPr>
            <a:spLocks noGrp="1"/>
          </p:cNvSpPr>
          <p:nvPr>
            <p:ph type="hdr" sz="quarter" idx="10"/>
          </p:nvPr>
        </p:nvSpPr>
        <p:spPr/>
        <p:txBody>
          <a:bodyPr/>
          <a:lstStyle/>
          <a:p>
            <a:pPr>
              <a:defRPr/>
            </a:pPr>
            <a:r>
              <a:rPr lang="en-US" smtClean="0"/>
              <a:t>Microsoft ASP.NET Connections</a:t>
            </a:r>
            <a:endParaRPr lang="en-US" dirty="0"/>
          </a:p>
        </p:txBody>
      </p:sp>
      <p:sp>
        <p:nvSpPr>
          <p:cNvPr id="5" name="Slide Number Placeholder 4"/>
          <p:cNvSpPr>
            <a:spLocks noGrp="1"/>
          </p:cNvSpPr>
          <p:nvPr>
            <p:ph type="sldNum" sz="quarter" idx="11"/>
          </p:nvPr>
        </p:nvSpPr>
        <p:spPr/>
        <p:txBody>
          <a:bodyPr/>
          <a:lstStyle/>
          <a:p>
            <a:pPr>
              <a:defRPr/>
            </a:pPr>
            <a:fld id="{882B373A-0A01-43D4-AAA8-170A74DCBCFB}" type="slidenum">
              <a:rPr lang="en-US" smtClean="0"/>
              <a:pPr>
                <a:defRPr/>
              </a:pPr>
              <a:t>35</a:t>
            </a:fld>
            <a:endParaRPr lang="en-US" dirty="0"/>
          </a:p>
        </p:txBody>
      </p:sp>
      <p:sp>
        <p:nvSpPr>
          <p:cNvPr id="6" name="Footer Placeholder 5"/>
          <p:cNvSpPr>
            <a:spLocks noGrp="1"/>
          </p:cNvSpPr>
          <p:nvPr>
            <p:ph type="ftr" sz="quarter" idx="12"/>
          </p:nvPr>
        </p:nvSpPr>
        <p:spPr/>
        <p:txBody>
          <a:bodyPr/>
          <a:lstStyle/>
          <a:p>
            <a:pPr>
              <a:defRPr/>
            </a:pPr>
            <a:r>
              <a:rPr lang="en-US" smtClean="0"/>
              <a:t>Updates will be available at http://www.devconnections.com/updates/Orlando_Spring11/ASP</a:t>
            </a:r>
            <a:endParaRPr lang="en-US" sz="1200" dirty="0"/>
          </a:p>
        </p:txBody>
      </p:sp>
    </p:spTree>
    <p:extLst>
      <p:ext uri="{BB962C8B-B14F-4D97-AF65-F5344CB8AC3E}">
        <p14:creationId xmlns:p14="http://schemas.microsoft.com/office/powerpoint/2010/main" val="35057166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From Diving into HTML5:</a:t>
            </a:r>
            <a:r>
              <a:rPr lang="en-US" baseline="0" dirty="0" smtClean="0"/>
              <a:t> “</a:t>
            </a:r>
            <a:r>
              <a:rPr lang="en-US" sz="900" kern="1200" dirty="0" smtClean="0">
                <a:solidFill>
                  <a:schemeClr val="tx1"/>
                </a:solidFill>
                <a:latin typeface="Trebuchet MS" pitchFamily="34" charset="0"/>
                <a:ea typeface="+mn-ea"/>
                <a:cs typeface="+mn-cs"/>
              </a:rPr>
              <a:t>While working on Internet Explorer 5 for Mac, the developers at Microsoft found themselves with a surprising problem. The upcoming version of their browser had improved its standards support so much, older pages no longer rendered properly. Or rather, they rendered properly (according to specifications), but people expected them to render </a:t>
            </a:r>
            <a:r>
              <a:rPr lang="en-US" sz="900" i="1" kern="1200" dirty="0" smtClean="0">
                <a:solidFill>
                  <a:schemeClr val="tx1"/>
                </a:solidFill>
                <a:latin typeface="Trebuchet MS" pitchFamily="34" charset="0"/>
                <a:ea typeface="+mn-ea"/>
                <a:cs typeface="+mn-cs"/>
              </a:rPr>
              <a:t>improperly</a:t>
            </a:r>
            <a:r>
              <a:rPr lang="en-US" sz="900" i="0" kern="1200" dirty="0" smtClean="0">
                <a:solidFill>
                  <a:schemeClr val="tx1"/>
                </a:solidFill>
                <a:latin typeface="Trebuchet MS" pitchFamily="34" charset="0"/>
                <a:ea typeface="+mn-ea"/>
                <a:cs typeface="+mn-cs"/>
              </a:rPr>
              <a:t>. The pages themselves had been authored based on the quirks of the dominant browsers of the day, primarily Netscape 4 and Internet Explorer 4. IE5/Mac was so advanced, it actually broke the web.</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Tree>
    <p:extLst>
      <p:ext uri="{BB962C8B-B14F-4D97-AF65-F5344CB8AC3E}">
        <p14:creationId xmlns:p14="http://schemas.microsoft.com/office/powerpoint/2010/main" val="416302269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r>
              <a:rPr lang="en-US" dirty="0" smtClean="0">
                <a:hlinkClick r:id="rId3"/>
              </a:rPr>
              <a:t>http://code.google.com/p/ie7-js/</a:t>
            </a:r>
            <a:endParaRPr lang="en-US" dirty="0" smtClean="0"/>
          </a:p>
          <a:p>
            <a:endParaRPr lang="en-US" dirty="0" smtClean="0"/>
          </a:p>
          <a:p>
            <a:r>
              <a:rPr lang="en-US" dirty="0" smtClean="0"/>
              <a:t>Testing IE:</a:t>
            </a:r>
            <a:r>
              <a:rPr lang="en-US" baseline="0" dirty="0" smtClean="0"/>
              <a:t> </a:t>
            </a:r>
            <a:r>
              <a:rPr lang="en-US" dirty="0" smtClean="0">
                <a:hlinkClick r:id="rId4"/>
              </a:rPr>
              <a:t>http://spoon.net/browsers/</a:t>
            </a:r>
            <a:endParaRPr lang="en-US" dirty="0" smtClean="0"/>
          </a:p>
          <a:p>
            <a:endParaRPr lang="en-US" dirty="0" smtClean="0"/>
          </a:p>
          <a:p>
            <a:r>
              <a:rPr lang="en-US" baseline="0" dirty="0" smtClean="0"/>
              <a:t>Three choices: </a:t>
            </a:r>
          </a:p>
          <a:p>
            <a:pPr marL="228600" indent="-228600">
              <a:buAutoNum type="arabicPeriod"/>
            </a:pPr>
            <a:r>
              <a:rPr lang="en-US" baseline="0" dirty="0" smtClean="0"/>
              <a:t>Hack it – Force features with JS shims</a:t>
            </a:r>
          </a:p>
          <a:p>
            <a:pPr marL="228600" indent="-228600">
              <a:buAutoNum type="arabicPeriod"/>
            </a:pPr>
            <a:r>
              <a:rPr lang="en-US" baseline="0" dirty="0" smtClean="0"/>
              <a:t>Support it – Provide gracefully degraded experience</a:t>
            </a:r>
          </a:p>
          <a:p>
            <a:pPr marL="228600" indent="-228600">
              <a:buAutoNum type="arabicPeriod"/>
            </a:pPr>
            <a:r>
              <a:rPr lang="en-US" baseline="0" dirty="0" smtClean="0"/>
              <a:t>Kill it – Provide message indicating no or limited support</a:t>
            </a:r>
            <a:endParaRPr lang="en-US" dirty="0"/>
          </a:p>
        </p:txBody>
      </p:sp>
      <p:sp>
        <p:nvSpPr>
          <p:cNvPr id="4" name="Slide Number Placeholder 3"/>
          <p:cNvSpPr>
            <a:spLocks noGrp="1"/>
          </p:cNvSpPr>
          <p:nvPr>
            <p:ph type="sldNum" sz="quarter" idx="10"/>
          </p:nvPr>
        </p:nvSpPr>
        <p:spPr/>
        <p:txBody>
          <a:bodyPr/>
          <a:lstStyle/>
          <a:p>
            <a:fld id="{224A63AB-5B9D-4B2B-A5BE-A9CE49227582}" type="slidenum">
              <a:rPr lang="en-US" smtClean="0"/>
              <a:t>36</a:t>
            </a:fld>
            <a:endParaRPr lang="en-US"/>
          </a:p>
        </p:txBody>
      </p:sp>
    </p:spTree>
    <p:extLst>
      <p:ext uri="{BB962C8B-B14F-4D97-AF65-F5344CB8AC3E}">
        <p14:creationId xmlns:p14="http://schemas.microsoft.com/office/powerpoint/2010/main" val="191055263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r>
              <a:rPr lang="en-US" u="sng" dirty="0" smtClean="0">
                <a:solidFill>
                  <a:schemeClr val="tx1"/>
                </a:solidFill>
                <a:hlinkClick r:id="rId3"/>
              </a:rPr>
              <a:t>- Check if feature is available – not which browser you are using</a:t>
            </a:r>
          </a:p>
          <a:p>
            <a:endParaRPr lang="en-US" dirty="0" smtClean="0">
              <a:hlinkClick r:id="rId3"/>
            </a:endParaRPr>
          </a:p>
          <a:p>
            <a:r>
              <a:rPr lang="en-US" dirty="0" smtClean="0">
                <a:hlinkClick r:id="rId3"/>
              </a:rPr>
              <a:t>http://www.modernizr.com</a:t>
            </a:r>
          </a:p>
          <a:p>
            <a:endParaRPr lang="en-US" dirty="0" smtClean="0">
              <a:hlinkClick r:id="rId4"/>
            </a:endParaRPr>
          </a:p>
          <a:p>
            <a:r>
              <a:rPr lang="en-US" dirty="0" smtClean="0">
                <a:hlinkClick r:id="rId4"/>
              </a:rPr>
              <a:t>http://www.alistapart.com/articles/taking-advantage-of-html5-and-css3-with-modernizr/</a:t>
            </a:r>
            <a:endParaRPr lang="en-US" dirty="0" smtClean="0"/>
          </a:p>
          <a:p>
            <a:endParaRPr lang="en-US" dirty="0" smtClean="0"/>
          </a:p>
          <a:p>
            <a:r>
              <a:rPr lang="en-US" dirty="0" err="1" smtClean="0"/>
              <a:t>Modernizr</a:t>
            </a:r>
            <a:r>
              <a:rPr lang="en-US" baseline="0" dirty="0" smtClean="0"/>
              <a:t> now ships with ASP.NET MVC 3</a:t>
            </a:r>
            <a:endParaRPr lang="en-US" dirty="0"/>
          </a:p>
        </p:txBody>
      </p:sp>
      <p:sp>
        <p:nvSpPr>
          <p:cNvPr id="4" name="Slide Number Placeholder 3"/>
          <p:cNvSpPr>
            <a:spLocks noGrp="1"/>
          </p:cNvSpPr>
          <p:nvPr>
            <p:ph type="sldNum" sz="quarter" idx="10"/>
          </p:nvPr>
        </p:nvSpPr>
        <p:spPr/>
        <p:txBody>
          <a:bodyPr/>
          <a:lstStyle/>
          <a:p>
            <a:fld id="{224A63AB-5B9D-4B2B-A5BE-A9CE49227582}" type="slidenum">
              <a:rPr lang="en-US" smtClean="0"/>
              <a:t>37</a:t>
            </a:fld>
            <a:endParaRPr lang="en-US"/>
          </a:p>
        </p:txBody>
      </p:sp>
    </p:spTree>
    <p:extLst>
      <p:ext uri="{BB962C8B-B14F-4D97-AF65-F5344CB8AC3E}">
        <p14:creationId xmlns:p14="http://schemas.microsoft.com/office/powerpoint/2010/main" val="18989453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8B263312-38AA-4E1E-B2B5-0F8F122B24FE}" type="slidenum">
              <a:rPr lang="en-US" smtClean="0"/>
              <a:pPr/>
              <a:t>38</a:t>
            </a:fld>
            <a:endParaRPr lang="en-US" dirty="0"/>
          </a:p>
        </p:txBody>
      </p:sp>
      <p:sp>
        <p:nvSpPr>
          <p:cNvPr id="6" name="Slide Image Placeholder 5"/>
          <p:cNvSpPr>
            <a:spLocks noGrp="1" noRot="1" noChangeAspect="1"/>
          </p:cNvSpPr>
          <p:nvPr>
            <p:ph type="sldImg"/>
          </p:nvPr>
        </p:nvSpPr>
        <p:spPr>
          <a:xfrm>
            <a:off x="1162050" y="457200"/>
            <a:ext cx="4483100" cy="2801938"/>
          </a:xfrm>
        </p:spPr>
      </p:sp>
      <p:sp>
        <p:nvSpPr>
          <p:cNvPr id="7" name="Notes Placeholder 6"/>
          <p:cNvSpPr>
            <a:spLocks noGrp="1"/>
          </p:cNvSpPr>
          <p:nvPr>
            <p:ph type="body" idx="1"/>
          </p:nvPr>
        </p:nvSpPr>
        <p:spPr/>
        <p:txBody>
          <a:bodyPr>
            <a:normAutofit/>
          </a:bodyPr>
          <a:lstStyle/>
          <a:p>
            <a:r>
              <a:rPr lang="en-US" dirty="0" smtClean="0"/>
              <a:t>MIGHT pull</a:t>
            </a:r>
            <a:r>
              <a:rPr lang="en-US" baseline="0" dirty="0" smtClean="0"/>
              <a:t> this slide out</a:t>
            </a:r>
            <a:endParaRPr lang="en-US" dirty="0"/>
          </a:p>
        </p:txBody>
      </p:sp>
      <p:sp>
        <p:nvSpPr>
          <p:cNvPr id="5" name="Header Placeholder 3"/>
          <p:cNvSpPr>
            <a:spLocks noGrp="1"/>
          </p:cNvSpPr>
          <p:nvPr>
            <p:ph type="hdr" sz="quarter"/>
          </p:nvPr>
        </p:nvSpPr>
        <p:spPr>
          <a:xfrm>
            <a:off x="0" y="0"/>
            <a:ext cx="2971800" cy="457200"/>
          </a:xfrm>
        </p:spPr>
        <p:txBody>
          <a:bodyPr/>
          <a:lstStyle/>
          <a:p>
            <a:r>
              <a:rPr lang="en-US" dirty="0" smtClean="0"/>
              <a:t>Tech Ed North America 2010</a:t>
            </a:r>
            <a:endParaRPr lang="en-US" dirty="0"/>
          </a:p>
        </p:txBody>
      </p:sp>
      <p:sp>
        <p:nvSpPr>
          <p:cNvPr id="8" name="Date Placeholder 4"/>
          <p:cNvSpPr>
            <a:spLocks noGrp="1"/>
          </p:cNvSpPr>
          <p:nvPr>
            <p:ph type="dt" idx="1"/>
          </p:nvPr>
        </p:nvSpPr>
        <p:spPr>
          <a:xfrm>
            <a:off x="3884613" y="0"/>
            <a:ext cx="2971800" cy="457200"/>
          </a:xfrm>
        </p:spPr>
        <p:txBody>
          <a:bodyPr/>
          <a:lstStyle/>
          <a:p>
            <a:fld id="{81331B57-0BE5-4F82-AA58-76F53EFF3ADA}" type="datetime8">
              <a:rPr lang="en-US" smtClean="0"/>
              <a:pPr/>
              <a:t>1/2/14 12:55</a:t>
            </a:fld>
            <a:endParaRPr lang="en-US" dirty="0"/>
          </a:p>
        </p:txBody>
      </p:sp>
      <p:sp>
        <p:nvSpPr>
          <p:cNvPr id="9" name="Footer Placeholder 5"/>
          <p:cNvSpPr>
            <a:spLocks noGrp="1"/>
          </p:cNvSpPr>
          <p:nvPr>
            <p:ph type="ftr" sz="quarter" idx="4"/>
          </p:nvPr>
        </p:nvSpPr>
        <p:spPr>
          <a:xfrm>
            <a:off x="0" y="8685213"/>
            <a:ext cx="6172200" cy="457200"/>
          </a:xfrm>
        </p:spPr>
        <p:txBody>
          <a:bodyPr/>
          <a:lstStyle/>
          <a:p>
            <a:r>
              <a:rPr lang="en-US" smtClean="0"/>
              <a:t>© 2010 Microsoft Corporation. All rights reserved. Microsoft, Windows, Windows Vista and other product names are or may be registered trademarks and/or trademarks in the U.S. and/or other countries.</a:t>
            </a:r>
          </a:p>
          <a:p>
            <a:r>
              <a:rPr lang="en-US" smtClean="0"/>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br>
            <a:r>
              <a:rPr lang="en-US" smtClean="0"/>
              <a:t>MICROSOFT MAKES NO WARRANTIES, EXPRESS, IMPLIED OR STATUTORY, AS TO THE INFORMATION IN THIS PRESENTATION.</a:t>
            </a:r>
          </a:p>
          <a:p>
            <a:endParaRPr lang="en-US"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marL="171450" indent="-171450">
              <a:buFontTx/>
              <a:buChar char="-"/>
            </a:pPr>
            <a:r>
              <a:rPr lang="en-US" baseline="0" dirty="0" smtClean="0"/>
              <a:t>Accessible Screen Readers and SEO Robots are not allowed to extract information from attributes (id is a tag)</a:t>
            </a:r>
          </a:p>
          <a:p>
            <a:pPr marL="171450" indent="-171450">
              <a:buFontTx/>
              <a:buChar char="-"/>
            </a:pPr>
            <a:r>
              <a:rPr lang="en-US" baseline="0" dirty="0" smtClean="0"/>
              <a:t>Thus, semantic tags</a:t>
            </a:r>
          </a:p>
          <a:p>
            <a:pPr marL="171450" indent="-171450">
              <a:buFontTx/>
              <a:buChar char="-"/>
            </a:pPr>
            <a:r>
              <a:rPr lang="en-US" baseline="0" dirty="0" smtClean="0"/>
              <a:t>HTML5 = backwards compatible</a:t>
            </a:r>
          </a:p>
          <a:p>
            <a:pPr marL="171450" indent="-171450">
              <a:buFontTx/>
              <a:buChar char="-"/>
            </a:pPr>
            <a:r>
              <a:rPr lang="en-US" baseline="0" dirty="0" smtClean="0"/>
              <a:t>Don’t delete DOCTYPE = without DOCTYPE we are running in “quirks” mode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39</a:t>
            </a:fld>
            <a:endParaRPr lang="en-US" dirty="0"/>
          </a:p>
        </p:txBody>
      </p:sp>
    </p:spTree>
    <p:extLst>
      <p:ext uri="{BB962C8B-B14F-4D97-AF65-F5344CB8AC3E}">
        <p14:creationId xmlns:p14="http://schemas.microsoft.com/office/powerpoint/2010/main" val="339569932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marL="171450" indent="-171450">
              <a:buFontTx/>
              <a:buChar char="-"/>
            </a:pPr>
            <a:r>
              <a:rPr lang="en-US" dirty="0" smtClean="0"/>
              <a:t>Container = file</a:t>
            </a:r>
            <a:r>
              <a:rPr lang="en-US" baseline="0" dirty="0" smtClean="0"/>
              <a:t> extensions</a:t>
            </a:r>
          </a:p>
          <a:p>
            <a:pPr marL="171450" indent="-171450">
              <a:buFontTx/>
              <a:buChar char="-"/>
            </a:pPr>
            <a:r>
              <a:rPr lang="en-US" baseline="0" dirty="0" smtClean="0"/>
              <a:t>Codec = the impression technique</a:t>
            </a:r>
          </a:p>
          <a:p>
            <a:pPr marL="171450" indent="-171450">
              <a:buFontTx/>
              <a:buChar char="-"/>
            </a:pPr>
            <a:r>
              <a:rPr lang="en-US" baseline="0" dirty="0" smtClean="0"/>
              <a:t>Rather than have multiple encoding, use the one that’s supported across all platforms.</a:t>
            </a:r>
            <a:endParaRPr lang="en-US" dirty="0"/>
          </a:p>
        </p:txBody>
      </p:sp>
      <p:sp>
        <p:nvSpPr>
          <p:cNvPr id="4" name="Slide Number Placeholder 3"/>
          <p:cNvSpPr>
            <a:spLocks noGrp="1"/>
          </p:cNvSpPr>
          <p:nvPr>
            <p:ph type="sldNum" sz="quarter" idx="10"/>
          </p:nvPr>
        </p:nvSpPr>
        <p:spPr/>
        <p:txBody>
          <a:bodyPr/>
          <a:lstStyle/>
          <a:p>
            <a:fld id="{224A63AB-5B9D-4B2B-A5BE-A9CE49227582}" type="slidenum">
              <a:rPr lang="en-US" smtClean="0"/>
              <a:t>40</a:t>
            </a:fld>
            <a:endParaRPr lang="en-US"/>
          </a:p>
        </p:txBody>
      </p:sp>
    </p:spTree>
    <p:extLst>
      <p:ext uri="{BB962C8B-B14F-4D97-AF65-F5344CB8AC3E}">
        <p14:creationId xmlns:p14="http://schemas.microsoft.com/office/powerpoint/2010/main" val="346417427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marL="171450" indent="-171450">
              <a:buFontTx/>
              <a:buChar char="-"/>
            </a:pPr>
            <a:r>
              <a:rPr lang="en-US" dirty="0" smtClean="0"/>
              <a:t>Container = file</a:t>
            </a:r>
            <a:r>
              <a:rPr lang="en-US" baseline="0" dirty="0" smtClean="0"/>
              <a:t> extensions</a:t>
            </a:r>
          </a:p>
          <a:p>
            <a:pPr marL="171450" indent="-171450">
              <a:buFontTx/>
              <a:buChar char="-"/>
            </a:pPr>
            <a:r>
              <a:rPr lang="en-US" baseline="0" dirty="0" smtClean="0"/>
              <a:t>Codec = the impression technique</a:t>
            </a:r>
          </a:p>
          <a:p>
            <a:pPr marL="171450" indent="-171450">
              <a:buFontTx/>
              <a:buChar char="-"/>
            </a:pPr>
            <a:r>
              <a:rPr lang="en-US" baseline="0" dirty="0" smtClean="0"/>
              <a:t>Rather than have multiple encoding, use the one that’s supported across all platforms.</a:t>
            </a:r>
            <a:endParaRPr lang="en-US" dirty="0"/>
          </a:p>
        </p:txBody>
      </p:sp>
      <p:sp>
        <p:nvSpPr>
          <p:cNvPr id="4" name="Slide Number Placeholder 3"/>
          <p:cNvSpPr>
            <a:spLocks noGrp="1"/>
          </p:cNvSpPr>
          <p:nvPr>
            <p:ph type="sldNum" sz="quarter" idx="10"/>
          </p:nvPr>
        </p:nvSpPr>
        <p:spPr/>
        <p:txBody>
          <a:bodyPr/>
          <a:lstStyle/>
          <a:p>
            <a:fld id="{224A63AB-5B9D-4B2B-A5BE-A9CE49227582}" type="slidenum">
              <a:rPr lang="en-US" smtClean="0"/>
              <a:t>41</a:t>
            </a:fld>
            <a:endParaRPr lang="en-US"/>
          </a:p>
        </p:txBody>
      </p:sp>
    </p:spTree>
    <p:extLst>
      <p:ext uri="{BB962C8B-B14F-4D97-AF65-F5344CB8AC3E}">
        <p14:creationId xmlns:p14="http://schemas.microsoft.com/office/powerpoint/2010/main" val="346417427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marL="171450" indent="-171450">
              <a:buFontTx/>
              <a:buChar char="-"/>
            </a:pPr>
            <a:r>
              <a:rPr lang="en-US" dirty="0" smtClean="0"/>
              <a:t>Container = file</a:t>
            </a:r>
            <a:r>
              <a:rPr lang="en-US" baseline="0" dirty="0" smtClean="0"/>
              <a:t> extensions</a:t>
            </a:r>
          </a:p>
          <a:p>
            <a:pPr marL="171450" indent="-171450">
              <a:buFontTx/>
              <a:buChar char="-"/>
            </a:pPr>
            <a:r>
              <a:rPr lang="en-US" baseline="0" dirty="0" smtClean="0"/>
              <a:t>Codec = the impression technique</a:t>
            </a:r>
          </a:p>
          <a:p>
            <a:pPr marL="171450" indent="-171450">
              <a:buFontTx/>
              <a:buChar char="-"/>
            </a:pPr>
            <a:r>
              <a:rPr lang="en-US" baseline="0" dirty="0" smtClean="0"/>
              <a:t>Rather than have multiple encoding, use the one that’s supported across all platforms.</a:t>
            </a:r>
            <a:endParaRPr lang="en-US" dirty="0"/>
          </a:p>
        </p:txBody>
      </p:sp>
      <p:sp>
        <p:nvSpPr>
          <p:cNvPr id="4" name="Slide Number Placeholder 3"/>
          <p:cNvSpPr>
            <a:spLocks noGrp="1"/>
          </p:cNvSpPr>
          <p:nvPr>
            <p:ph type="sldNum" sz="quarter" idx="10"/>
          </p:nvPr>
        </p:nvSpPr>
        <p:spPr/>
        <p:txBody>
          <a:bodyPr/>
          <a:lstStyle/>
          <a:p>
            <a:fld id="{224A63AB-5B9D-4B2B-A5BE-A9CE49227582}" type="slidenum">
              <a:rPr lang="en-US" smtClean="0"/>
              <a:t>42</a:t>
            </a:fld>
            <a:endParaRPr lang="en-US"/>
          </a:p>
        </p:txBody>
      </p:sp>
    </p:spTree>
    <p:extLst>
      <p:ext uri="{BB962C8B-B14F-4D97-AF65-F5344CB8AC3E}">
        <p14:creationId xmlns:p14="http://schemas.microsoft.com/office/powerpoint/2010/main" val="346417427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marL="171450" indent="-171450">
              <a:buFontTx/>
              <a:buChar char="-"/>
            </a:pPr>
            <a:r>
              <a:rPr lang="en-US" dirty="0" smtClean="0"/>
              <a:t>Container = file</a:t>
            </a:r>
            <a:r>
              <a:rPr lang="en-US" baseline="0" dirty="0" smtClean="0"/>
              <a:t> extensions</a:t>
            </a:r>
          </a:p>
          <a:p>
            <a:pPr marL="171450" indent="-171450">
              <a:buFontTx/>
              <a:buChar char="-"/>
            </a:pPr>
            <a:r>
              <a:rPr lang="en-US" baseline="0" dirty="0" smtClean="0"/>
              <a:t>Codec = the impression technique</a:t>
            </a:r>
          </a:p>
          <a:p>
            <a:pPr marL="171450" indent="-171450">
              <a:buFontTx/>
              <a:buChar char="-"/>
            </a:pPr>
            <a:r>
              <a:rPr lang="en-US" baseline="0" dirty="0" smtClean="0"/>
              <a:t>Rather than have multiple encoding, use the one that’s supported across all platforms.</a:t>
            </a:r>
            <a:endParaRPr lang="en-US" dirty="0"/>
          </a:p>
        </p:txBody>
      </p:sp>
      <p:sp>
        <p:nvSpPr>
          <p:cNvPr id="4" name="Slide Number Placeholder 3"/>
          <p:cNvSpPr>
            <a:spLocks noGrp="1"/>
          </p:cNvSpPr>
          <p:nvPr>
            <p:ph type="sldNum" sz="quarter" idx="10"/>
          </p:nvPr>
        </p:nvSpPr>
        <p:spPr/>
        <p:txBody>
          <a:bodyPr/>
          <a:lstStyle/>
          <a:p>
            <a:fld id="{224A63AB-5B9D-4B2B-A5BE-A9CE49227582}" type="slidenum">
              <a:rPr lang="en-US" smtClean="0"/>
              <a:t>43</a:t>
            </a:fld>
            <a:endParaRPr lang="en-US"/>
          </a:p>
        </p:txBody>
      </p:sp>
    </p:spTree>
    <p:extLst>
      <p:ext uri="{BB962C8B-B14F-4D97-AF65-F5344CB8AC3E}">
        <p14:creationId xmlns:p14="http://schemas.microsoft.com/office/powerpoint/2010/main" val="346417427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marL="171450" indent="-171450">
              <a:buFontTx/>
              <a:buChar char="-"/>
            </a:pPr>
            <a:r>
              <a:rPr lang="en-US" baseline="0" dirty="0" smtClean="0"/>
              <a:t>Opt-in</a:t>
            </a:r>
          </a:p>
          <a:p>
            <a:pPr marL="171450" indent="-171450">
              <a:buFontTx/>
              <a:buChar char="-"/>
            </a:pPr>
            <a:r>
              <a:rPr lang="en-US" baseline="0" dirty="0" smtClean="0"/>
              <a:t>Simple way to call</a:t>
            </a:r>
          </a:p>
          <a:p>
            <a:pPr marL="171450" indent="-171450">
              <a:buFontTx/>
              <a:buChar char="-"/>
            </a:pPr>
            <a:r>
              <a:rPr lang="en-US" baseline="0" dirty="0" smtClean="0"/>
              <a:t>Does not exist in older browsers</a:t>
            </a:r>
          </a:p>
          <a:p>
            <a:pPr marL="171450" indent="-171450">
              <a:buFontTx/>
              <a:buChar char="-"/>
            </a:pPr>
            <a:r>
              <a:rPr lang="en-US" baseline="0" dirty="0" smtClean="0"/>
              <a:t>Use this for modern browsers, otherwise use IP address</a:t>
            </a:r>
          </a:p>
        </p:txBody>
      </p:sp>
      <p:sp>
        <p:nvSpPr>
          <p:cNvPr id="4" name="Slide Number Placeholder 3"/>
          <p:cNvSpPr>
            <a:spLocks noGrp="1"/>
          </p:cNvSpPr>
          <p:nvPr>
            <p:ph type="sldNum" sz="quarter" idx="10"/>
          </p:nvPr>
        </p:nvSpPr>
        <p:spPr/>
        <p:txBody>
          <a:bodyPr/>
          <a:lstStyle/>
          <a:p>
            <a:fld id="{8B263312-38AA-4E1E-B2B5-0F8F122B24FE}" type="slidenum">
              <a:rPr lang="en-US" smtClean="0"/>
              <a:pPr/>
              <a:t>44</a:t>
            </a:fld>
            <a:endParaRPr lang="en-US" dirty="0"/>
          </a:p>
        </p:txBody>
      </p:sp>
    </p:spTree>
    <p:extLst>
      <p:ext uri="{BB962C8B-B14F-4D97-AF65-F5344CB8AC3E}">
        <p14:creationId xmlns:p14="http://schemas.microsoft.com/office/powerpoint/2010/main" val="40034734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marL="171450" indent="-171450">
              <a:buFontTx/>
              <a:buChar char="-"/>
            </a:pPr>
            <a:r>
              <a:rPr lang="en-US" dirty="0" smtClean="0"/>
              <a:t>Cookies on</a:t>
            </a:r>
            <a:r>
              <a:rPr lang="en-US" baseline="0" dirty="0" smtClean="0"/>
              <a:t> steroids</a:t>
            </a:r>
          </a:p>
          <a:p>
            <a:pPr marL="171450" indent="-171450">
              <a:buFontTx/>
              <a:buChar char="-"/>
            </a:pPr>
            <a:r>
              <a:rPr lang="en-US" baseline="0" dirty="0" smtClean="0"/>
              <a:t>What is an issue with cookies? (sending back and forth)</a:t>
            </a:r>
          </a:p>
          <a:p>
            <a:pPr marL="171450" indent="-171450">
              <a:buFontTx/>
              <a:buChar char="-"/>
            </a:pPr>
            <a:r>
              <a:rPr lang="en-US" baseline="0" dirty="0" smtClean="0"/>
              <a:t>LS = stored client-side up to 5 MB</a:t>
            </a:r>
          </a:p>
          <a:p>
            <a:pPr marL="171450" indent="-171450">
              <a:buFontTx/>
              <a:buChar char="-"/>
            </a:pPr>
            <a:r>
              <a:rPr lang="en-US" baseline="0" dirty="0" smtClean="0"/>
              <a:t>To use universally you have to use JavaScript </a:t>
            </a:r>
            <a:r>
              <a:rPr lang="en-US" baseline="0" dirty="0" err="1" smtClean="0"/>
              <a:t>Polyfill</a:t>
            </a:r>
            <a:r>
              <a:rPr lang="en-US" baseline="0" dirty="0" smtClean="0"/>
              <a:t> – amplify.js (gives API to do LS across all browsers) or </a:t>
            </a:r>
            <a:r>
              <a:rPr lang="en-US" baseline="0" dirty="0" err="1" smtClean="0"/>
              <a:t>store.js</a:t>
            </a:r>
            <a:endParaRPr lang="en-US" baseline="0" dirty="0" smtClean="0"/>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45</a:t>
            </a:fld>
            <a:endParaRPr lang="en-US" dirty="0">
              <a:solidFill>
                <a:prstClr val="black"/>
              </a:solidFill>
            </a:endParaRPr>
          </a:p>
        </p:txBody>
      </p:sp>
    </p:spTree>
    <p:extLst>
      <p:ext uri="{BB962C8B-B14F-4D97-AF65-F5344CB8AC3E}">
        <p14:creationId xmlns:p14="http://schemas.microsoft.com/office/powerpoint/2010/main" val="25418081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r>
              <a:rPr lang="en-US" dirty="0" smtClean="0"/>
              <a:t>From Diving into HTML5:</a:t>
            </a:r>
            <a:r>
              <a:rPr lang="en-US" baseline="0" dirty="0" smtClean="0"/>
              <a:t> </a:t>
            </a:r>
            <a:r>
              <a:rPr lang="en-US" sz="900" kern="1200" dirty="0" smtClean="0">
                <a:solidFill>
                  <a:schemeClr val="tx1"/>
                </a:solidFill>
                <a:latin typeface="Trebuchet MS" pitchFamily="34" charset="0"/>
                <a:ea typeface="+mn-ea"/>
                <a:cs typeface="+mn-cs"/>
              </a:rPr>
              <a:t>Microsoft came up with a novel solution. Before rendering a page, IE5/Mac looked at the “</a:t>
            </a:r>
            <a:r>
              <a:rPr lang="en-US" sz="900" kern="1200" dirty="0" err="1" smtClean="0">
                <a:solidFill>
                  <a:schemeClr val="tx1"/>
                </a:solidFill>
                <a:latin typeface="Trebuchet MS" pitchFamily="34" charset="0"/>
                <a:ea typeface="+mn-ea"/>
                <a:cs typeface="+mn-cs"/>
              </a:rPr>
              <a:t>doctype</a:t>
            </a:r>
            <a:r>
              <a:rPr lang="en-US" sz="900" kern="1200" dirty="0" smtClean="0">
                <a:solidFill>
                  <a:schemeClr val="tx1"/>
                </a:solidFill>
                <a:latin typeface="Trebuchet MS" pitchFamily="34" charset="0"/>
                <a:ea typeface="+mn-ea"/>
                <a:cs typeface="+mn-cs"/>
              </a:rPr>
              <a:t>,” which is typically the first line of the HTML source (even before the &lt;html&gt; element). Older pages (that relied on the rendering quirks of older browsers) generally didn’t have a </a:t>
            </a:r>
            <a:r>
              <a:rPr lang="en-US" sz="900" kern="1200" dirty="0" err="1" smtClean="0">
                <a:solidFill>
                  <a:schemeClr val="tx1"/>
                </a:solidFill>
                <a:latin typeface="Trebuchet MS" pitchFamily="34" charset="0"/>
                <a:ea typeface="+mn-ea"/>
                <a:cs typeface="+mn-cs"/>
              </a:rPr>
              <a:t>doctype</a:t>
            </a:r>
            <a:r>
              <a:rPr lang="en-US" sz="900" kern="1200" dirty="0" smtClean="0">
                <a:solidFill>
                  <a:schemeClr val="tx1"/>
                </a:solidFill>
                <a:latin typeface="Trebuchet MS" pitchFamily="34" charset="0"/>
                <a:ea typeface="+mn-ea"/>
                <a:cs typeface="+mn-cs"/>
              </a:rPr>
              <a:t> at all. IE5/Mac rendered these pages like older browsers did. In order to “activate” the new standards support, web page authors had to opt in, by supplying the right </a:t>
            </a:r>
            <a:r>
              <a:rPr lang="en-US" sz="900" kern="1200" dirty="0" err="1" smtClean="0">
                <a:solidFill>
                  <a:schemeClr val="tx1"/>
                </a:solidFill>
                <a:latin typeface="Trebuchet MS" pitchFamily="34" charset="0"/>
                <a:ea typeface="+mn-ea"/>
                <a:cs typeface="+mn-cs"/>
              </a:rPr>
              <a:t>doctype</a:t>
            </a:r>
            <a:r>
              <a:rPr lang="en-US" sz="900" kern="1200" dirty="0" smtClean="0">
                <a:solidFill>
                  <a:schemeClr val="tx1"/>
                </a:solidFill>
                <a:latin typeface="Trebuchet MS" pitchFamily="34" charset="0"/>
                <a:ea typeface="+mn-ea"/>
                <a:cs typeface="+mn-cs"/>
              </a:rPr>
              <a:t> before the &lt;html&gt; element. This idea spread like wildfire, and soon all major browsers had two modes: “quirks mode” and “standards mode.” Of course, this being the web, things quickly got out of hand. When Mozilla tried to ship version 1.1 of their browser, they discovered that there were pages being rendered in “standards mode” that were actually relying on one specific quirk. Mozilla had just fixed its rendering engine to eliminate this quirk, and thousands of pages broke all at once. Thus was created — and I am not making this up — “</a:t>
            </a:r>
            <a:r>
              <a:rPr lang="en-US" sz="900" kern="1200" dirty="0" smtClean="0">
                <a:solidFill>
                  <a:schemeClr val="tx1"/>
                </a:solidFill>
                <a:latin typeface="Trebuchet MS" pitchFamily="34" charset="0"/>
                <a:ea typeface="+mn-ea"/>
                <a:cs typeface="+mn-cs"/>
                <a:hlinkClick r:id="rId3"/>
              </a:rPr>
              <a:t>almost standards mode.”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Tree>
    <p:extLst>
      <p:ext uri="{BB962C8B-B14F-4D97-AF65-F5344CB8AC3E}">
        <p14:creationId xmlns:p14="http://schemas.microsoft.com/office/powerpoint/2010/main" val="41630226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24A63AB-5B9D-4B2B-A5BE-A9CE49227582}" type="slidenum">
              <a:rPr lang="en-US" smtClean="0"/>
              <a:t>46</a:t>
            </a:fld>
            <a:endParaRPr lang="en-US"/>
          </a:p>
        </p:txBody>
      </p:sp>
    </p:spTree>
    <p:extLst>
      <p:ext uri="{BB962C8B-B14F-4D97-AF65-F5344CB8AC3E}">
        <p14:creationId xmlns:p14="http://schemas.microsoft.com/office/powerpoint/2010/main" val="95008510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24A63AB-5B9D-4B2B-A5BE-A9CE49227582}" type="slidenum">
              <a:rPr lang="en-US" smtClean="0"/>
              <a:t>47</a:t>
            </a:fld>
            <a:endParaRPr lang="en-US"/>
          </a:p>
        </p:txBody>
      </p:sp>
    </p:spTree>
    <p:extLst>
      <p:ext uri="{BB962C8B-B14F-4D97-AF65-F5344CB8AC3E}">
        <p14:creationId xmlns:p14="http://schemas.microsoft.com/office/powerpoint/2010/main" val="95008510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r>
              <a:rPr lang="en-US" dirty="0" smtClean="0"/>
              <a:t>Nice thing is that</a:t>
            </a:r>
            <a:r>
              <a:rPr lang="en-US" baseline="0" dirty="0" smtClean="0"/>
              <a:t> older browsers will simply render them as text boxes, for example. They’ll still work.</a:t>
            </a:r>
          </a:p>
          <a:p>
            <a:endParaRPr lang="en-US" baseline="0" dirty="0" smtClean="0"/>
          </a:p>
          <a:p>
            <a:r>
              <a:rPr lang="en-US" baseline="0" dirty="0" smtClean="0"/>
              <a:t>You get a great breakdown of form behaviors/attributes on </a:t>
            </a:r>
            <a:r>
              <a:rPr lang="en-US" baseline="0" dirty="0" err="1" smtClean="0"/>
              <a:t>mdn</a:t>
            </a:r>
            <a:r>
              <a:rPr lang="en-US" baseline="0" dirty="0" smtClean="0"/>
              <a:t>: https://</a:t>
            </a:r>
            <a:r>
              <a:rPr lang="en-US" baseline="0" dirty="0" err="1" smtClean="0"/>
              <a:t>developer.mozilla.org</a:t>
            </a:r>
            <a:r>
              <a:rPr lang="en-US" baseline="0" dirty="0" smtClean="0"/>
              <a:t>/en-US/docs/Web/HTML/Element/Input</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224A63AB-5B9D-4B2B-A5BE-A9CE49227582}" type="slidenum">
              <a:rPr lang="en-US" smtClean="0"/>
              <a:t>48</a:t>
            </a:fld>
            <a:endParaRPr lang="en-US"/>
          </a:p>
        </p:txBody>
      </p:sp>
    </p:spTree>
    <p:extLst>
      <p:ext uri="{BB962C8B-B14F-4D97-AF65-F5344CB8AC3E}">
        <p14:creationId xmlns:p14="http://schemas.microsoft.com/office/powerpoint/2010/main" val="95008510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Article - self-contained content that could exist independently of the rest of the content.</a:t>
            </a:r>
          </a:p>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Address – Defines a section containing contact information.</a:t>
            </a:r>
          </a:p>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Aside -</a:t>
            </a:r>
            <a:r>
              <a:rPr lang="en-US" baseline="0" dirty="0" smtClean="0"/>
              <a:t> content loosely related to the page content. If it is removed, the remaining content still makes sense.</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Main - Defines the main or important content in the document. There is only one &lt;main&gt; element in the document.</a:t>
            </a:r>
          </a:p>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Math - Defines a mathematical formula.</a:t>
            </a:r>
          </a:p>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Figure -</a:t>
            </a:r>
            <a:r>
              <a:rPr lang="en-US" baseline="0" dirty="0" smtClean="0"/>
              <a:t> Represents a figure illustrated as part of the document.</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Time - Represents a date and time value; the machine-readable equivalent can be represented in the </a:t>
            </a:r>
            <a:r>
              <a:rPr lang="en-US" baseline="0" dirty="0" err="1" smtClean="0"/>
              <a:t>datetime</a:t>
            </a:r>
            <a:r>
              <a:rPr lang="en-US" baseline="0" dirty="0" smtClean="0"/>
              <a:t> attribute.</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Canvas – Represents a bitmap area that scripts can be used to render graphics, like graphs, game graphics, or any visual images on the fly.</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err="1" smtClean="0"/>
              <a:t>Svg</a:t>
            </a:r>
            <a:r>
              <a:rPr lang="en-US" baseline="0" dirty="0" smtClean="0"/>
              <a:t> – Defines an embedded </a:t>
            </a:r>
            <a:r>
              <a:rPr lang="en-US" baseline="0" dirty="0" err="1" smtClean="0"/>
              <a:t>vectorial</a:t>
            </a:r>
            <a:r>
              <a:rPr lang="en-US" baseline="0" dirty="0" smtClean="0"/>
              <a:t> image .</a:t>
            </a:r>
          </a:p>
        </p:txBody>
      </p:sp>
      <p:sp>
        <p:nvSpPr>
          <p:cNvPr id="4" name="Slide Number Placeholder 3"/>
          <p:cNvSpPr>
            <a:spLocks noGrp="1"/>
          </p:cNvSpPr>
          <p:nvPr>
            <p:ph type="sldNum" sz="quarter" idx="10"/>
          </p:nvPr>
        </p:nvSpPr>
        <p:spPr/>
        <p:txBody>
          <a:bodyPr/>
          <a:lstStyle/>
          <a:p>
            <a:fld id="{8B263312-38AA-4E1E-B2B5-0F8F122B24FE}" type="slidenum">
              <a:rPr lang="en-US" smtClean="0"/>
              <a:pPr/>
              <a:t>49</a:t>
            </a:fld>
            <a:endParaRPr lang="en-US" dirty="0"/>
          </a:p>
        </p:txBody>
      </p:sp>
    </p:spTree>
    <p:extLst>
      <p:ext uri="{BB962C8B-B14F-4D97-AF65-F5344CB8AC3E}">
        <p14:creationId xmlns:p14="http://schemas.microsoft.com/office/powerpoint/2010/main" val="130942133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endParaRPr lang="en-US" dirty="0" smtClean="0">
              <a:hlinkClick r:id="rId3"/>
            </a:endParaRPr>
          </a:p>
          <a:p>
            <a:endParaRPr lang="en-US" dirty="0" smtClean="0">
              <a:hlinkClick r:id="rId3"/>
            </a:endParaRPr>
          </a:p>
          <a:p>
            <a:r>
              <a:rPr lang="en-US" dirty="0" smtClean="0">
                <a:hlinkClick r:id="rId3"/>
              </a:rPr>
              <a:t>http://upload.wikimedia.org/wikipedia/en/d/d0/Chrome_Logo.svg</a:t>
            </a:r>
            <a:endParaRPr lang="en-US" dirty="0" smtClean="0"/>
          </a:p>
          <a:p>
            <a:endParaRPr lang="en-US" dirty="0" smtClean="0"/>
          </a:p>
          <a:p>
            <a:r>
              <a:rPr lang="en-US" dirty="0" smtClean="0"/>
              <a:t>Comparison</a:t>
            </a:r>
            <a:r>
              <a:rPr lang="en-US" baseline="0" dirty="0" smtClean="0"/>
              <a:t> articles:</a:t>
            </a:r>
          </a:p>
          <a:p>
            <a:r>
              <a:rPr lang="en-US" baseline="0" dirty="0" smtClean="0"/>
              <a:t>Great comparison: </a:t>
            </a:r>
            <a:r>
              <a:rPr lang="en-US" dirty="0" smtClean="0">
                <a:hlinkClick r:id="rId4"/>
              </a:rPr>
              <a:t>http://dev.opera.com/articles/view/svg-or-canvas-choosing-between-the-two/</a:t>
            </a:r>
            <a:endParaRPr lang="en-US" dirty="0" smtClean="0"/>
          </a:p>
          <a:p>
            <a:r>
              <a:rPr lang="en-US" dirty="0" smtClean="0">
                <a:hlinkClick r:id="rId5"/>
              </a:rPr>
              <a:t>http://blogs.sitepoint.com/2010/07/06/canvas-vs-svg-how-to-choose/</a:t>
            </a:r>
            <a:r>
              <a:rPr lang="en-US" dirty="0" smtClean="0"/>
              <a:t> (IDEA: </a:t>
            </a:r>
            <a:r>
              <a:rPr lang="en-US" sz="1200" b="0" i="0" kern="1200" dirty="0" smtClean="0">
                <a:solidFill>
                  <a:schemeClr val="tx1"/>
                </a:solidFill>
                <a:effectLst/>
                <a:latin typeface="+mn-lt"/>
                <a:ea typeface="+mn-ea"/>
                <a:cs typeface="+mn-cs"/>
              </a:rPr>
              <a:t>progressive enhancement techniques — for example, IE8 and earlier versions show a table of data whereas supported browsers show an animated pie chart.)</a:t>
            </a:r>
          </a:p>
          <a:p>
            <a:endParaRPr lang="en-US" dirty="0" smtClean="0"/>
          </a:p>
          <a:p>
            <a:r>
              <a:rPr lang="en-US" dirty="0" smtClean="0"/>
              <a:t>SVG Bridge for all browsers:</a:t>
            </a:r>
            <a:r>
              <a:rPr lang="en-US" baseline="0" dirty="0" smtClean="0"/>
              <a:t> </a:t>
            </a:r>
            <a:r>
              <a:rPr lang="en-US" dirty="0" smtClean="0">
                <a:hlinkClick r:id="rId6"/>
              </a:rPr>
              <a:t>http://raphaeljs.com/</a:t>
            </a:r>
            <a:endParaRPr lang="en-US" dirty="0" smtClean="0"/>
          </a:p>
          <a:p>
            <a:r>
              <a:rPr lang="en-US" dirty="0" smtClean="0"/>
              <a:t>CANVAS Bridge for IE: </a:t>
            </a:r>
            <a:r>
              <a:rPr lang="en-US" dirty="0" smtClean="0">
                <a:hlinkClick r:id="rId7"/>
              </a:rPr>
              <a:t>http://code.google.com/p/explorercanvas/</a:t>
            </a:r>
            <a:endParaRPr lang="en-US" dirty="0" smtClean="0"/>
          </a:p>
          <a:p>
            <a:endParaRPr lang="en-US" dirty="0" smtClean="0"/>
          </a:p>
          <a:p>
            <a:r>
              <a:rPr lang="en-US" dirty="0" smtClean="0"/>
              <a:t>(Pointless</a:t>
            </a:r>
            <a:r>
              <a:rPr lang="en-US" baseline="0" dirty="0" smtClean="0"/>
              <a:t> canvas example: </a:t>
            </a:r>
            <a:r>
              <a:rPr lang="en-US" dirty="0" smtClean="0">
                <a:hlinkClick r:id="rId8"/>
              </a:rPr>
              <a:t>http://paulirish.com/2010/high-res-browser-icons/</a:t>
            </a:r>
            <a:r>
              <a:rPr lang="en-US" dirty="0" smtClean="0"/>
              <a:t>)</a:t>
            </a:r>
          </a:p>
          <a:p>
            <a:endParaRPr lang="en-US" dirty="0" smtClean="0"/>
          </a:p>
          <a:p>
            <a:r>
              <a:rPr lang="en-US" dirty="0" smtClean="0"/>
              <a:t>SVG is DOM-based.</a:t>
            </a:r>
            <a:r>
              <a:rPr lang="en-US" baseline="0" dirty="0" smtClean="0"/>
              <a:t> All elements exist in DOM. Thus, you can attach event handlers. CON: Many objects can hurt </a:t>
            </a:r>
            <a:r>
              <a:rPr lang="en-US" baseline="0" dirty="0" err="1" smtClean="0"/>
              <a:t>perf</a:t>
            </a:r>
            <a:r>
              <a:rPr lang="en-US" baseline="0" dirty="0" smtClean="0"/>
              <a:t>.</a:t>
            </a:r>
          </a:p>
          <a:p>
            <a:endParaRPr lang="en-US" baseline="0" dirty="0" smtClean="0"/>
          </a:p>
          <a:p>
            <a:r>
              <a:rPr lang="en-US" baseline="0" dirty="0" smtClean="0"/>
              <a:t>CANVAS is PIXEL-based. All elements rendered quickly, but not part of DOM. CON: Harder to interact.</a:t>
            </a:r>
            <a:endParaRPr lang="en-US" dirty="0"/>
          </a:p>
        </p:txBody>
      </p:sp>
      <p:sp>
        <p:nvSpPr>
          <p:cNvPr id="4" name="Slide Number Placeholder 3"/>
          <p:cNvSpPr>
            <a:spLocks noGrp="1"/>
          </p:cNvSpPr>
          <p:nvPr>
            <p:ph type="sldNum" sz="quarter" idx="10"/>
          </p:nvPr>
        </p:nvSpPr>
        <p:spPr/>
        <p:txBody>
          <a:bodyPr/>
          <a:lstStyle/>
          <a:p>
            <a:fld id="{224A63AB-5B9D-4B2B-A5BE-A9CE49227582}" type="slidenum">
              <a:rPr lang="en-US" smtClean="0"/>
              <a:t>50</a:t>
            </a:fld>
            <a:endParaRPr lang="en-US"/>
          </a:p>
        </p:txBody>
      </p:sp>
    </p:spTree>
    <p:extLst>
      <p:ext uri="{BB962C8B-B14F-4D97-AF65-F5344CB8AC3E}">
        <p14:creationId xmlns:p14="http://schemas.microsoft.com/office/powerpoint/2010/main" val="254714806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r>
              <a:rPr lang="en-US" dirty="0" smtClean="0">
                <a:hlinkClick r:id="rId3"/>
              </a:rPr>
              <a:t>http://flashcanvas.net/</a:t>
            </a:r>
            <a:endParaRPr lang="en-US" dirty="0" smtClean="0"/>
          </a:p>
          <a:p>
            <a:endParaRPr lang="en-US" dirty="0" smtClean="0"/>
          </a:p>
          <a:p>
            <a:r>
              <a:rPr lang="en-US" dirty="0" smtClean="0"/>
              <a:t>http://code.google.com/p/</a:t>
            </a:r>
            <a:r>
              <a:rPr lang="en-US" dirty="0" err="1" smtClean="0"/>
              <a:t>explorercanvas</a:t>
            </a:r>
            <a:r>
              <a:rPr lang="en-US" dirty="0" smtClean="0"/>
              <a:t>/</a:t>
            </a:r>
          </a:p>
          <a:p>
            <a:endParaRPr lang="en-US" dirty="0" smtClean="0"/>
          </a:p>
          <a:p>
            <a:r>
              <a:rPr lang="en-US" dirty="0" smtClean="0"/>
              <a:t>Practical</a:t>
            </a:r>
            <a:r>
              <a:rPr lang="en-US" baseline="0" dirty="0" smtClean="0"/>
              <a:t> use case</a:t>
            </a:r>
            <a:endParaRPr lang="en-US" dirty="0" smtClean="0"/>
          </a:p>
          <a:p>
            <a:r>
              <a:rPr lang="en-US" dirty="0" smtClean="0"/>
              <a:t>http://</a:t>
            </a:r>
            <a:r>
              <a:rPr lang="en-US" dirty="0" err="1" smtClean="0"/>
              <a:t>szimek.github.io</a:t>
            </a:r>
            <a:r>
              <a:rPr lang="en-US" dirty="0" smtClean="0"/>
              <a:t>/</a:t>
            </a:r>
            <a:r>
              <a:rPr lang="en-US" dirty="0" err="1" smtClean="0"/>
              <a:t>signature_pad</a:t>
            </a:r>
            <a:r>
              <a:rPr lang="en-US" dirty="0" smtClean="0"/>
              <a:t>/</a:t>
            </a:r>
          </a:p>
          <a:p>
            <a:endParaRPr lang="en-US" dirty="0" smtClean="0"/>
          </a:p>
          <a:p>
            <a:r>
              <a:rPr lang="en-US" dirty="0" smtClean="0"/>
              <a:t>Lots of fun ideas</a:t>
            </a:r>
          </a:p>
          <a:p>
            <a:r>
              <a:rPr lang="en-US" dirty="0" smtClean="0"/>
              <a:t>http://</a:t>
            </a:r>
            <a:r>
              <a:rPr lang="en-US" dirty="0" err="1" smtClean="0"/>
              <a:t>paperjs.org</a:t>
            </a:r>
            <a:r>
              <a:rPr lang="en-US" dirty="0" smtClean="0"/>
              <a:t>/showcase/</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51</a:t>
            </a:fld>
            <a:endParaRPr lang="en-US" dirty="0"/>
          </a:p>
        </p:txBody>
      </p:sp>
    </p:spTree>
    <p:extLst>
      <p:ext uri="{BB962C8B-B14F-4D97-AF65-F5344CB8AC3E}">
        <p14:creationId xmlns:p14="http://schemas.microsoft.com/office/powerpoint/2010/main" val="269371988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8B263312-38AA-4E1E-B2B5-0F8F122B24FE}" type="slidenum">
              <a:rPr lang="en-US" smtClean="0"/>
              <a:pPr/>
              <a:t>52</a:t>
            </a:fld>
            <a:endParaRPr lang="en-US" dirty="0"/>
          </a:p>
        </p:txBody>
      </p:sp>
      <p:sp>
        <p:nvSpPr>
          <p:cNvPr id="6" name="Slide Image Placeholder 5"/>
          <p:cNvSpPr>
            <a:spLocks noGrp="1" noRot="1" noChangeAspect="1"/>
          </p:cNvSpPr>
          <p:nvPr>
            <p:ph type="sldImg"/>
          </p:nvPr>
        </p:nvSpPr>
        <p:spPr>
          <a:xfrm>
            <a:off x="1162050" y="457200"/>
            <a:ext cx="4483100" cy="2801938"/>
          </a:xfrm>
        </p:spPr>
      </p:sp>
      <p:sp>
        <p:nvSpPr>
          <p:cNvPr id="7" name="Notes Placeholder 6"/>
          <p:cNvSpPr>
            <a:spLocks noGrp="1"/>
          </p:cNvSpPr>
          <p:nvPr>
            <p:ph type="body" idx="1"/>
          </p:nvPr>
        </p:nvSpPr>
        <p:spPr/>
        <p:txBody>
          <a:bodyPr>
            <a:normAutofit/>
          </a:bodyPr>
          <a:lstStyle/>
          <a:p>
            <a:r>
              <a:rPr lang="en-US" dirty="0" smtClean="0"/>
              <a:t>We’re going to go into MORE detail on this in the CSS presentation……</a:t>
            </a:r>
            <a:endParaRPr lang="en-US" dirty="0"/>
          </a:p>
        </p:txBody>
      </p:sp>
      <p:sp>
        <p:nvSpPr>
          <p:cNvPr id="5" name="Header Placeholder 3"/>
          <p:cNvSpPr>
            <a:spLocks noGrp="1"/>
          </p:cNvSpPr>
          <p:nvPr>
            <p:ph type="hdr" sz="quarter"/>
          </p:nvPr>
        </p:nvSpPr>
        <p:spPr>
          <a:xfrm>
            <a:off x="0" y="0"/>
            <a:ext cx="2971800" cy="457200"/>
          </a:xfrm>
        </p:spPr>
        <p:txBody>
          <a:bodyPr/>
          <a:lstStyle/>
          <a:p>
            <a:r>
              <a:rPr lang="en-US" dirty="0" smtClean="0"/>
              <a:t>Tech Ed North America 2010</a:t>
            </a:r>
            <a:endParaRPr lang="en-US" dirty="0"/>
          </a:p>
        </p:txBody>
      </p:sp>
      <p:sp>
        <p:nvSpPr>
          <p:cNvPr id="8" name="Date Placeholder 4"/>
          <p:cNvSpPr>
            <a:spLocks noGrp="1"/>
          </p:cNvSpPr>
          <p:nvPr>
            <p:ph type="dt" idx="1"/>
          </p:nvPr>
        </p:nvSpPr>
        <p:spPr>
          <a:xfrm>
            <a:off x="3884613" y="0"/>
            <a:ext cx="2971800" cy="457200"/>
          </a:xfrm>
        </p:spPr>
        <p:txBody>
          <a:bodyPr/>
          <a:lstStyle/>
          <a:p>
            <a:fld id="{81331B57-0BE5-4F82-AA58-76F53EFF3ADA}" type="datetime8">
              <a:rPr lang="en-US" smtClean="0"/>
              <a:pPr/>
              <a:t>1/2/14 12:55</a:t>
            </a:fld>
            <a:endParaRPr lang="en-US" dirty="0"/>
          </a:p>
        </p:txBody>
      </p:sp>
      <p:sp>
        <p:nvSpPr>
          <p:cNvPr id="9" name="Footer Placeholder 5"/>
          <p:cNvSpPr>
            <a:spLocks noGrp="1"/>
          </p:cNvSpPr>
          <p:nvPr>
            <p:ph type="ftr" sz="quarter" idx="4"/>
          </p:nvPr>
        </p:nvSpPr>
        <p:spPr>
          <a:xfrm>
            <a:off x="0" y="8685213"/>
            <a:ext cx="6172200" cy="457200"/>
          </a:xfrm>
        </p:spPr>
        <p:txBody>
          <a:bodyPr/>
          <a:lstStyle/>
          <a:p>
            <a:r>
              <a:rPr lang="en-US" smtClean="0"/>
              <a:t>© 2010 Microsoft Corporation. All rights reserved. Microsoft, Windows, Windows Vista and other product names are or may be registered trademarks and/or trademarks in the U.S. and/or other countries.</a:t>
            </a:r>
          </a:p>
          <a:p>
            <a:r>
              <a:rPr lang="en-US" smtClean="0"/>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br>
            <a:r>
              <a:rPr lang="en-US" smtClean="0"/>
              <a:t>MICROSOFT MAKES NO WARRANTIES, EXPRESS, IMPLIED OR STATUTORY, AS TO THE INFORMATION IN THIS PRESENTATION.</a:t>
            </a:r>
          </a:p>
          <a:p>
            <a:endParaRPr lang="en-US" dirty="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marL="171450" indent="-171450">
              <a:buFontTx/>
              <a:buChar char="-"/>
            </a:pPr>
            <a:r>
              <a:rPr lang="en-US" dirty="0" err="1" smtClean="0"/>
              <a:t>jQuery</a:t>
            </a:r>
            <a:r>
              <a:rPr lang="en-US" dirty="0" smtClean="0"/>
              <a:t> supports CSS3</a:t>
            </a:r>
            <a:r>
              <a:rPr lang="en-US" baseline="0" dirty="0" smtClean="0"/>
              <a:t> Selectors</a:t>
            </a:r>
          </a:p>
          <a:p>
            <a:pPr marL="171450" indent="-171450">
              <a:buFontTx/>
              <a:buChar char="-"/>
            </a:pPr>
            <a:r>
              <a:rPr lang="en-US" baseline="0" dirty="0" smtClean="0"/>
              <a:t>Alternating items to be different (odd, even, 3n above)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53</a:t>
            </a:fld>
            <a:endParaRPr lang="en-US" dirty="0"/>
          </a:p>
        </p:txBody>
      </p:sp>
    </p:spTree>
    <p:extLst>
      <p:ext uri="{BB962C8B-B14F-4D97-AF65-F5344CB8AC3E}">
        <p14:creationId xmlns:p14="http://schemas.microsoft.com/office/powerpoint/2010/main" val="142510321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@font-face was first proposed for CSS2 and has been implemented in Internet Explorer since version 5</a:t>
            </a:r>
          </a:p>
          <a:p>
            <a:pPr marL="171450" indent="-171450">
              <a:buFontTx/>
              <a:buChar char="-"/>
            </a:pPr>
            <a:r>
              <a:rPr lang="en-US" sz="1200" b="0" i="0" kern="1200" dirty="0" smtClean="0">
                <a:solidFill>
                  <a:schemeClr val="tx1"/>
                </a:solidFill>
                <a:effectLst/>
                <a:latin typeface="+mn-lt"/>
                <a:ea typeface="+mn-ea"/>
                <a:cs typeface="+mn-cs"/>
              </a:rPr>
              <a:t>IE relied on proprietary Embedded Open Type (.</a:t>
            </a:r>
            <a:r>
              <a:rPr lang="en-US" sz="1200" b="0" i="0" kern="1200" dirty="0" err="1" smtClean="0">
                <a:solidFill>
                  <a:schemeClr val="tx1"/>
                </a:solidFill>
                <a:effectLst/>
                <a:latin typeface="+mn-lt"/>
                <a:ea typeface="+mn-ea"/>
                <a:cs typeface="+mn-cs"/>
              </a:rPr>
              <a:t>eot</a:t>
            </a:r>
            <a:r>
              <a:rPr lang="en-US" sz="1200" b="0" i="0" kern="1200" dirty="0" smtClean="0">
                <a:solidFill>
                  <a:schemeClr val="tx1"/>
                </a:solidFill>
                <a:effectLst/>
                <a:latin typeface="+mn-lt"/>
                <a:ea typeface="+mn-ea"/>
                <a:cs typeface="+mn-cs"/>
              </a:rPr>
              <a:t>)</a:t>
            </a:r>
          </a:p>
          <a:p>
            <a:pPr marL="0" indent="0">
              <a:buFontTx/>
              <a:buNone/>
            </a:pPr>
            <a:endParaRPr lang="en-US" sz="1200" b="0" i="0" kern="1200" dirty="0" smtClean="0">
              <a:solidFill>
                <a:schemeClr val="tx1"/>
              </a:solidFill>
              <a:effectLst/>
              <a:latin typeface="+mn-lt"/>
              <a:ea typeface="+mn-ea"/>
              <a:cs typeface="+mn-cs"/>
            </a:endParaRPr>
          </a:p>
          <a:p>
            <a:pPr marL="0" indent="0">
              <a:buFontTx/>
              <a:buNone/>
            </a:pPr>
            <a:r>
              <a:rPr lang="en-US" sz="1200" b="0" i="0" kern="1200" dirty="0" smtClean="0">
                <a:solidFill>
                  <a:schemeClr val="tx1"/>
                </a:solidFill>
                <a:effectLst/>
                <a:latin typeface="+mn-lt"/>
                <a:ea typeface="+mn-ea"/>
                <a:cs typeface="+mn-cs"/>
              </a:rPr>
              <a:t>Old</a:t>
            </a:r>
            <a:r>
              <a:rPr lang="en-US" sz="1200" b="0" i="0" kern="1200" baseline="0" dirty="0" smtClean="0">
                <a:solidFill>
                  <a:schemeClr val="tx1"/>
                </a:solidFill>
                <a:effectLst/>
                <a:latin typeface="+mn-lt"/>
                <a:ea typeface="+mn-ea"/>
                <a:cs typeface="+mn-cs"/>
              </a:rPr>
              <a:t> school solutions involved things like </a:t>
            </a:r>
            <a:r>
              <a:rPr lang="en-US" sz="1200" b="0" i="0" kern="1200" baseline="0" dirty="0" err="1" smtClean="0">
                <a:solidFill>
                  <a:schemeClr val="tx1"/>
                </a:solidFill>
                <a:effectLst/>
                <a:latin typeface="+mn-lt"/>
                <a:ea typeface="+mn-ea"/>
                <a:cs typeface="+mn-cs"/>
              </a:rPr>
              <a:t>sIFR</a:t>
            </a:r>
            <a:r>
              <a:rPr lang="en-US" sz="1200" b="0" i="0" kern="1200" baseline="0" dirty="0" smtClean="0">
                <a:solidFill>
                  <a:schemeClr val="tx1"/>
                </a:solidFill>
                <a:effectLst/>
                <a:latin typeface="+mn-lt"/>
                <a:ea typeface="+mn-ea"/>
                <a:cs typeface="+mn-cs"/>
              </a:rPr>
              <a:t> (</a:t>
            </a:r>
            <a:r>
              <a:rPr lang="en-US" dirty="0" smtClean="0">
                <a:hlinkClick r:id="rId3"/>
              </a:rPr>
              <a:t>http://www.mikeindustries.com/blog/sifr/</a:t>
            </a:r>
            <a:r>
              <a:rPr lang="en-US" dirty="0" smtClean="0"/>
              <a:t>)</a:t>
            </a:r>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Modern</a:t>
            </a:r>
            <a:r>
              <a:rPr lang="en-US" sz="1200" b="0" i="0" kern="1200" baseline="0" dirty="0" smtClean="0">
                <a:solidFill>
                  <a:schemeClr val="tx1"/>
                </a:solidFill>
                <a:effectLst/>
                <a:latin typeface="+mn-lt"/>
                <a:ea typeface="+mn-ea"/>
                <a:cs typeface="+mn-cs"/>
              </a:rPr>
              <a:t> browsers finally support TTF and OTF + Most support new WOFF (exception is Safari)</a:t>
            </a:r>
          </a:p>
          <a:p>
            <a:endParaRPr lang="en-US" sz="1200" b="0" i="0" kern="1200" baseline="0" dirty="0" smtClean="0">
              <a:solidFill>
                <a:schemeClr val="tx1"/>
              </a:solidFill>
              <a:effectLst/>
              <a:latin typeface="+mn-lt"/>
              <a:ea typeface="+mn-ea"/>
              <a:cs typeface="+mn-cs"/>
            </a:endParaRPr>
          </a:p>
          <a:p>
            <a:endParaRPr lang="en-US" sz="1200" b="0" i="0" kern="1200" baseline="0" dirty="0" smtClean="0">
              <a:solidFill>
                <a:schemeClr val="tx1"/>
              </a:solidFill>
              <a:effectLst/>
              <a:latin typeface="+mn-lt"/>
              <a:ea typeface="+mn-ea"/>
              <a:cs typeface="+mn-cs"/>
            </a:endParaRPr>
          </a:p>
          <a:p>
            <a:r>
              <a:rPr lang="en-US" sz="1200" b="0" i="0" kern="1200" baseline="0" dirty="0" smtClean="0">
                <a:solidFill>
                  <a:schemeClr val="tx1"/>
                </a:solidFill>
                <a:effectLst/>
                <a:latin typeface="+mn-lt"/>
                <a:ea typeface="+mn-ea"/>
                <a:cs typeface="+mn-cs"/>
              </a:rPr>
              <a:t>Resources:</a:t>
            </a:r>
          </a:p>
          <a:p>
            <a:r>
              <a:rPr lang="en-US" dirty="0" smtClean="0">
                <a:hlinkClick r:id="rId4"/>
              </a:rPr>
              <a:t>http://www.css3.info/preview/web-fonts-with-font-face/</a:t>
            </a:r>
            <a:endParaRPr lang="en-US" dirty="0" smtClean="0"/>
          </a:p>
          <a:p>
            <a:r>
              <a:rPr lang="en-US" dirty="0" smtClean="0">
                <a:hlinkClick r:id="rId5"/>
              </a:rPr>
              <a:t>http://www.alistapart.com/articles/cssatten</a:t>
            </a:r>
            <a:endParaRPr lang="en-US" dirty="0"/>
          </a:p>
        </p:txBody>
      </p:sp>
      <p:sp>
        <p:nvSpPr>
          <p:cNvPr id="4" name="Slide Number Placeholder 3"/>
          <p:cNvSpPr>
            <a:spLocks noGrp="1"/>
          </p:cNvSpPr>
          <p:nvPr>
            <p:ph type="sldNum" sz="quarter" idx="10"/>
          </p:nvPr>
        </p:nvSpPr>
        <p:spPr/>
        <p:txBody>
          <a:bodyPr/>
          <a:lstStyle/>
          <a:p>
            <a:fld id="{224A63AB-5B9D-4B2B-A5BE-A9CE49227582}" type="slidenum">
              <a:rPr lang="en-US" smtClean="0"/>
              <a:t>55</a:t>
            </a:fld>
            <a:endParaRPr lang="en-US"/>
          </a:p>
        </p:txBody>
      </p:sp>
    </p:spTree>
    <p:extLst>
      <p:ext uri="{BB962C8B-B14F-4D97-AF65-F5344CB8AC3E}">
        <p14:creationId xmlns:p14="http://schemas.microsoft.com/office/powerpoint/2010/main" val="367158360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marL="171450" indent="-171450">
              <a:buFontTx/>
              <a:buChar char="-"/>
            </a:pPr>
            <a:r>
              <a:rPr lang="en-US" dirty="0" smtClean="0"/>
              <a:t>Problem has never been the technology</a:t>
            </a:r>
          </a:p>
          <a:p>
            <a:pPr marL="171450" indent="-171450">
              <a:buFontTx/>
              <a:buChar char="-"/>
            </a:pPr>
            <a:r>
              <a:rPr lang="en-US" dirty="0" smtClean="0"/>
              <a:t>Problem was</a:t>
            </a:r>
            <a:r>
              <a:rPr lang="en-US" baseline="0" dirty="0" smtClean="0"/>
              <a:t> always licensing. Fonts are licensed in unique ways for use on desktops. No license for anyone downloading them (happens when on website)</a:t>
            </a:r>
          </a:p>
          <a:p>
            <a:pPr marL="171450" indent="-171450">
              <a:buFontTx/>
              <a:buChar char="-"/>
            </a:pPr>
            <a:r>
              <a:rPr lang="en-US" baseline="0" dirty="0" smtClean="0"/>
              <a:t>Naturally font makers want to get paid for their work! </a:t>
            </a:r>
            <a:r>
              <a:rPr lang="en-US" baseline="0" dirty="0" err="1" smtClean="0"/>
              <a:t>Freemium</a:t>
            </a:r>
            <a:r>
              <a:rPr lang="en-US" baseline="0" dirty="0" smtClean="0"/>
              <a:t> and Premium services serving fonts have sprung up. </a:t>
            </a:r>
            <a:r>
              <a:rPr lang="en-US" baseline="0" dirty="0" err="1" smtClean="0"/>
              <a:t>FontSquirrel</a:t>
            </a:r>
            <a:r>
              <a:rPr lang="en-US" baseline="0" dirty="0" smtClean="0"/>
              <a:t>, Google Fonts, </a:t>
            </a:r>
            <a:r>
              <a:rPr lang="en-US" baseline="0" dirty="0" err="1" smtClean="0"/>
              <a:t>typekit</a:t>
            </a:r>
            <a:r>
              <a:rPr lang="en-US" baseline="0" dirty="0" smtClean="0"/>
              <a:t>, etc.</a:t>
            </a:r>
            <a:endParaRPr lang="en-US" dirty="0"/>
          </a:p>
        </p:txBody>
      </p:sp>
      <p:sp>
        <p:nvSpPr>
          <p:cNvPr id="4" name="Slide Number Placeholder 3"/>
          <p:cNvSpPr>
            <a:spLocks noGrp="1"/>
          </p:cNvSpPr>
          <p:nvPr>
            <p:ph type="sldNum" sz="quarter" idx="10"/>
          </p:nvPr>
        </p:nvSpPr>
        <p:spPr/>
        <p:txBody>
          <a:bodyPr/>
          <a:lstStyle/>
          <a:p>
            <a:fld id="{224A63AB-5B9D-4B2B-A5BE-A9CE49227582}" type="slidenum">
              <a:rPr lang="en-US" smtClean="0"/>
              <a:t>56</a:t>
            </a:fld>
            <a:endParaRPr lang="en-US"/>
          </a:p>
        </p:txBody>
      </p:sp>
    </p:spTree>
    <p:extLst>
      <p:ext uri="{BB962C8B-B14F-4D97-AF65-F5344CB8AC3E}">
        <p14:creationId xmlns:p14="http://schemas.microsoft.com/office/powerpoint/2010/main" val="34819539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r>
              <a:rPr lang="en-US" dirty="0" smtClean="0"/>
              <a:t>There are 15 </a:t>
            </a:r>
            <a:r>
              <a:rPr lang="en-US" dirty="0" err="1" smtClean="0"/>
              <a:t>doctypes</a:t>
            </a:r>
            <a:r>
              <a:rPr lang="en-US" dirty="0" smtClean="0"/>
              <a:t> that trigger</a:t>
            </a:r>
            <a:r>
              <a:rPr lang="en-US" baseline="0" dirty="0" smtClean="0"/>
              <a:t> standards mode…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Tree>
    <p:extLst>
      <p:ext uri="{BB962C8B-B14F-4D97-AF65-F5344CB8AC3E}">
        <p14:creationId xmlns:p14="http://schemas.microsoft.com/office/powerpoint/2010/main" val="416302269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r>
              <a:rPr lang="en-US" dirty="0" smtClean="0"/>
              <a:t>Fix “bleeding” in </a:t>
            </a:r>
            <a:r>
              <a:rPr lang="en-US" dirty="0" err="1" smtClean="0"/>
              <a:t>Webkit</a:t>
            </a:r>
            <a:r>
              <a:rPr lang="en-US" dirty="0" smtClean="0"/>
              <a:t> with: </a:t>
            </a:r>
            <a:r>
              <a:rPr lang="en-US" sz="1200" b="0" i="0" kern="1200" dirty="0" smtClean="0">
                <a:solidFill>
                  <a:schemeClr val="tx1"/>
                </a:solidFill>
                <a:effectLst/>
                <a:latin typeface="+mn-lt"/>
                <a:ea typeface="+mn-ea"/>
                <a:cs typeface="+mn-cs"/>
              </a:rPr>
              <a:t>-</a:t>
            </a:r>
            <a:r>
              <a:rPr lang="en-US" sz="1200" b="0" i="0" kern="1200" dirty="0" err="1" smtClean="0">
                <a:solidFill>
                  <a:schemeClr val="tx1"/>
                </a:solidFill>
                <a:effectLst/>
                <a:latin typeface="+mn-lt"/>
                <a:ea typeface="+mn-ea"/>
                <a:cs typeface="+mn-cs"/>
              </a:rPr>
              <a:t>webkit</a:t>
            </a:r>
            <a:r>
              <a:rPr lang="en-US" sz="1200" b="0" i="0" kern="1200" dirty="0" smtClean="0">
                <a:solidFill>
                  <a:schemeClr val="tx1"/>
                </a:solidFill>
                <a:effectLst/>
                <a:latin typeface="+mn-lt"/>
                <a:ea typeface="+mn-ea"/>
                <a:cs typeface="+mn-cs"/>
              </a:rPr>
              <a:t>-background-clip: padding-box;</a:t>
            </a:r>
          </a:p>
          <a:p>
            <a:r>
              <a:rPr lang="en-US" dirty="0" smtClean="0">
                <a:hlinkClick r:id="rId3"/>
              </a:rPr>
              <a:t>http://tumble.sneak.co.nz/post/928998513/fixing-the-background-bleed</a:t>
            </a:r>
            <a:endParaRPr lang="en-US" dirty="0" smtClean="0"/>
          </a:p>
          <a:p>
            <a:endParaRPr lang="en-US" dirty="0" smtClean="0"/>
          </a:p>
          <a:p>
            <a:r>
              <a:rPr lang="en-US" dirty="0" smtClean="0">
                <a:hlinkClick r:id="rId4"/>
              </a:rPr>
              <a:t>http://css3pie.com/</a:t>
            </a:r>
            <a:r>
              <a:rPr lang="en-US" dirty="0" smtClean="0"/>
              <a:t> - </a:t>
            </a:r>
            <a:r>
              <a:rPr lang="en-US" dirty="0" err="1" smtClean="0"/>
              <a:t>polyfill</a:t>
            </a:r>
            <a:endParaRPr lang="en-US" dirty="0"/>
          </a:p>
        </p:txBody>
      </p:sp>
      <p:sp>
        <p:nvSpPr>
          <p:cNvPr id="4" name="Slide Number Placeholder 3"/>
          <p:cNvSpPr>
            <a:spLocks noGrp="1"/>
          </p:cNvSpPr>
          <p:nvPr>
            <p:ph type="sldNum" sz="quarter" idx="10"/>
          </p:nvPr>
        </p:nvSpPr>
        <p:spPr/>
        <p:txBody>
          <a:bodyPr/>
          <a:lstStyle/>
          <a:p>
            <a:fld id="{224A63AB-5B9D-4B2B-A5BE-A9CE49227582}" type="slidenum">
              <a:rPr lang="en-US" smtClean="0"/>
              <a:t>57</a:t>
            </a:fld>
            <a:endParaRPr lang="en-US"/>
          </a:p>
        </p:txBody>
      </p:sp>
    </p:spTree>
    <p:extLst>
      <p:ext uri="{BB962C8B-B14F-4D97-AF65-F5344CB8AC3E}">
        <p14:creationId xmlns:p14="http://schemas.microsoft.com/office/powerpoint/2010/main" val="103444200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r>
              <a:rPr lang="en-US" dirty="0" smtClean="0"/>
              <a:t>Relatively</a:t>
            </a:r>
            <a:r>
              <a:rPr lang="en-US" baseline="0" dirty="0" smtClean="0"/>
              <a:t> new CSS standard defining Gradients: </a:t>
            </a:r>
            <a:r>
              <a:rPr lang="en-US" dirty="0" smtClean="0">
                <a:hlinkClick r:id="rId3"/>
              </a:rPr>
              <a:t>http://www.w3.org/TR/css3-images/</a:t>
            </a:r>
            <a:endParaRPr lang="en-US" dirty="0" smtClean="0"/>
          </a:p>
          <a:p>
            <a:endParaRPr lang="en-US" dirty="0" smtClean="0"/>
          </a:p>
          <a:p>
            <a:r>
              <a:rPr lang="en-US" dirty="0" smtClean="0"/>
              <a:t>IMAGES</a:t>
            </a:r>
            <a:r>
              <a:rPr lang="en-US" baseline="0" dirty="0" smtClean="0"/>
              <a:t> FROM: </a:t>
            </a:r>
            <a:r>
              <a:rPr lang="en-US" dirty="0" smtClean="0">
                <a:hlinkClick r:id="rId4"/>
              </a:rPr>
              <a:t>http://www.webdesignerwall.com/tutorials/cross-browser-css-gradient/</a:t>
            </a:r>
            <a:endParaRPr lang="en-US" dirty="0" smtClean="0"/>
          </a:p>
          <a:p>
            <a:endParaRPr lang="en-US" dirty="0" smtClean="0"/>
          </a:p>
          <a:p>
            <a:r>
              <a:rPr lang="en-US" dirty="0" smtClean="0"/>
              <a:t>Great visual CSS gradient generator: </a:t>
            </a:r>
            <a:r>
              <a:rPr lang="en-US" dirty="0" smtClean="0">
                <a:hlinkClick r:id="rId5"/>
              </a:rPr>
              <a:t>http://www.display-inline.fr/projects/css-gradient/#startType=hex&amp;startValue=aaeeff&amp;endType=hex&amp;endValue=3399cc</a:t>
            </a:r>
            <a:endParaRPr lang="en-US" dirty="0" smtClean="0"/>
          </a:p>
          <a:p>
            <a:r>
              <a:rPr lang="en-US" dirty="0" smtClean="0"/>
              <a:t>Simple Visual</a:t>
            </a:r>
            <a:r>
              <a:rPr lang="en-US" baseline="0" dirty="0" smtClean="0"/>
              <a:t> gradient creator: </a:t>
            </a:r>
            <a:r>
              <a:rPr lang="en-US" dirty="0" smtClean="0">
                <a:hlinkClick r:id="rId6"/>
              </a:rPr>
              <a:t>http://gradients.glrzad.com/</a:t>
            </a:r>
            <a:endParaRPr lang="en-US" dirty="0" smtClean="0"/>
          </a:p>
          <a:p>
            <a:endParaRPr lang="en-US" dirty="0" smtClean="0"/>
          </a:p>
          <a:p>
            <a:r>
              <a:rPr lang="en-US" dirty="0" smtClean="0"/>
              <a:t>Good explanation:</a:t>
            </a:r>
          </a:p>
          <a:p>
            <a:r>
              <a:rPr lang="en-US" dirty="0" smtClean="0">
                <a:hlinkClick r:id="rId7"/>
              </a:rPr>
              <a:t>http://www.dynamicdrive.com/style/csslibrary/item/css3_linear_gradients/</a:t>
            </a:r>
            <a:endParaRPr lang="en-US" dirty="0" smtClean="0"/>
          </a:p>
          <a:p>
            <a:endParaRPr lang="en-US" dirty="0" smtClean="0"/>
          </a:p>
          <a:p>
            <a:r>
              <a:rPr lang="en-US" sz="1200" dirty="0" smtClean="0"/>
              <a:t>background: black;</a:t>
            </a:r>
          </a:p>
          <a:p>
            <a:r>
              <a:rPr lang="en-US" sz="1200" dirty="0" smtClean="0"/>
              <a:t>background: -</a:t>
            </a:r>
            <a:r>
              <a:rPr lang="en-US" sz="1200" dirty="0" err="1" smtClean="0"/>
              <a:t>moz</a:t>
            </a:r>
            <a:r>
              <a:rPr lang="en-US" sz="1200" dirty="0" smtClean="0"/>
              <a:t>-linear-gradient(top, black, white);</a:t>
            </a:r>
          </a:p>
          <a:p>
            <a:r>
              <a:rPr lang="en-US" sz="1200" dirty="0" smtClean="0"/>
              <a:t>background: -</a:t>
            </a:r>
            <a:r>
              <a:rPr lang="en-US" sz="1200" dirty="0" err="1" smtClean="0"/>
              <a:t>webkit</a:t>
            </a:r>
            <a:r>
              <a:rPr lang="en-US" sz="1200" dirty="0" smtClean="0"/>
              <a:t>-gradient(linear, 0% 0%, 0% 100%, from(black), to(white)); </a:t>
            </a:r>
          </a:p>
          <a:p>
            <a:endParaRPr lang="en-US" sz="1200" dirty="0" smtClean="0"/>
          </a:p>
          <a:p>
            <a:r>
              <a:rPr lang="en-US" sz="1200" b="1" dirty="0" smtClean="0"/>
              <a:t>/*You can also make gradient stops*/</a:t>
            </a:r>
          </a:p>
          <a:p>
            <a:r>
              <a:rPr lang="en-US" sz="1200" dirty="0" smtClean="0"/>
              <a:t>-</a:t>
            </a:r>
            <a:r>
              <a:rPr lang="en-US" sz="1200" dirty="0" err="1" smtClean="0"/>
              <a:t>moz</a:t>
            </a:r>
            <a:r>
              <a:rPr lang="en-US" sz="1200" dirty="0" smtClean="0"/>
              <a:t>-linear-gradient(</a:t>
            </a:r>
          </a:p>
          <a:p>
            <a:r>
              <a:rPr lang="en-US" sz="1200" dirty="0" smtClean="0"/>
              <a:t>    top,</a:t>
            </a:r>
          </a:p>
          <a:p>
            <a:r>
              <a:rPr lang="en-US" sz="1200" dirty="0" smtClean="0"/>
              <a:t>    </a:t>
            </a:r>
            <a:r>
              <a:rPr lang="en-US" sz="1200" dirty="0" err="1" smtClean="0"/>
              <a:t>rgb</a:t>
            </a:r>
            <a:r>
              <a:rPr lang="en-US" sz="1200" dirty="0" smtClean="0"/>
              <a:t>(214,24,166) 0%,</a:t>
            </a:r>
          </a:p>
          <a:p>
            <a:r>
              <a:rPr lang="en-US" sz="1200" dirty="0" smtClean="0"/>
              <a:t>    </a:t>
            </a:r>
            <a:r>
              <a:rPr lang="en-US" sz="1200" dirty="0" err="1" smtClean="0"/>
              <a:t>rgb</a:t>
            </a:r>
            <a:r>
              <a:rPr lang="en-US" sz="1200" dirty="0" smtClean="0"/>
              <a:t>(255,51,200) 50%,</a:t>
            </a:r>
          </a:p>
          <a:p>
            <a:r>
              <a:rPr lang="en-US" sz="1200" dirty="0" smtClean="0"/>
              <a:t>    </a:t>
            </a:r>
            <a:r>
              <a:rPr lang="en-US" sz="1200" dirty="0" err="1" smtClean="0"/>
              <a:t>rgb</a:t>
            </a:r>
            <a:r>
              <a:rPr lang="en-US" sz="1200" dirty="0" smtClean="0"/>
              <a:t>(255,77,240) 87%</a:t>
            </a:r>
          </a:p>
          <a:p>
            <a:r>
              <a:rPr lang="en-US" sz="1200" dirty="0" smtClean="0"/>
              <a:t>)</a:t>
            </a:r>
          </a:p>
          <a:p>
            <a:endParaRPr lang="en-US" dirty="0"/>
          </a:p>
        </p:txBody>
      </p:sp>
      <p:sp>
        <p:nvSpPr>
          <p:cNvPr id="4" name="Slide Number Placeholder 3"/>
          <p:cNvSpPr>
            <a:spLocks noGrp="1"/>
          </p:cNvSpPr>
          <p:nvPr>
            <p:ph type="sldNum" sz="quarter" idx="10"/>
          </p:nvPr>
        </p:nvSpPr>
        <p:spPr/>
        <p:txBody>
          <a:bodyPr/>
          <a:lstStyle/>
          <a:p>
            <a:fld id="{224A63AB-5B9D-4B2B-A5BE-A9CE49227582}" type="slidenum">
              <a:rPr lang="en-US" smtClean="0"/>
              <a:t>58</a:t>
            </a:fld>
            <a:endParaRPr lang="en-US"/>
          </a:p>
        </p:txBody>
      </p:sp>
    </p:spTree>
    <p:extLst>
      <p:ext uri="{BB962C8B-B14F-4D97-AF65-F5344CB8AC3E}">
        <p14:creationId xmlns:p14="http://schemas.microsoft.com/office/powerpoint/2010/main" val="350002974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r>
              <a:rPr lang="en-US" dirty="0" smtClean="0">
                <a:hlinkClick r:id="rId3"/>
              </a:rPr>
              <a:t>http://www.webdesignerwall.com/tutorials/css3-media-queries/</a:t>
            </a:r>
            <a:endParaRPr lang="en-US" dirty="0" smtClean="0"/>
          </a:p>
          <a:p>
            <a:endParaRPr lang="en-US" dirty="0" smtClean="0"/>
          </a:p>
          <a:p>
            <a:r>
              <a:rPr lang="en-US" dirty="0" smtClean="0">
                <a:hlinkClick r:id="rId4"/>
              </a:rPr>
              <a:t>http://www.w3.org/TR/css3-mediaqueries/</a:t>
            </a:r>
            <a:endParaRPr lang="en-US" dirty="0" smtClean="0"/>
          </a:p>
          <a:p>
            <a:endParaRPr lang="en-US" dirty="0" smtClean="0"/>
          </a:p>
          <a:p>
            <a:r>
              <a:rPr lang="en-US" dirty="0" smtClean="0">
                <a:hlinkClick r:id="rId5"/>
              </a:rPr>
              <a:t>http://www.w3.org/TR/2010/CR-css3-mediaqueries-20100727/</a:t>
            </a:r>
            <a:endParaRPr lang="en-US" dirty="0"/>
          </a:p>
        </p:txBody>
      </p:sp>
      <p:sp>
        <p:nvSpPr>
          <p:cNvPr id="4" name="Slide Number Placeholder 3"/>
          <p:cNvSpPr>
            <a:spLocks noGrp="1"/>
          </p:cNvSpPr>
          <p:nvPr>
            <p:ph type="sldNum" sz="quarter" idx="10"/>
          </p:nvPr>
        </p:nvSpPr>
        <p:spPr/>
        <p:txBody>
          <a:bodyPr/>
          <a:lstStyle/>
          <a:p>
            <a:fld id="{224A63AB-5B9D-4B2B-A5BE-A9CE49227582}" type="slidenum">
              <a:rPr lang="en-US" smtClean="0"/>
              <a:t>59</a:t>
            </a:fld>
            <a:endParaRPr lang="en-US"/>
          </a:p>
        </p:txBody>
      </p:sp>
    </p:spTree>
    <p:extLst>
      <p:ext uri="{BB962C8B-B14F-4D97-AF65-F5344CB8AC3E}">
        <p14:creationId xmlns:p14="http://schemas.microsoft.com/office/powerpoint/2010/main" val="230767024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60</a:t>
            </a:fld>
            <a:endParaRPr lang="en-US" dirty="0"/>
          </a:p>
        </p:txBody>
      </p:sp>
    </p:spTree>
    <p:extLst>
      <p:ext uri="{BB962C8B-B14F-4D97-AF65-F5344CB8AC3E}">
        <p14:creationId xmlns:p14="http://schemas.microsoft.com/office/powerpoint/2010/main" val="26775439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r>
              <a:rPr lang="en-US" dirty="0" smtClean="0"/>
              <a:t>Needless to say, where we’ve BEEN isn’t good enough. HTML needed to evolve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Tree>
    <p:extLst>
      <p:ext uri="{BB962C8B-B14F-4D97-AF65-F5344CB8AC3E}">
        <p14:creationId xmlns:p14="http://schemas.microsoft.com/office/powerpoint/2010/main" val="41630226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r>
              <a:rPr lang="en-US" dirty="0" smtClean="0">
                <a:hlinkClick r:id="rId3"/>
              </a:rPr>
              <a:t>http://dev.w3.org/html5/html4-differences/</a:t>
            </a:r>
            <a:endParaRPr lang="en-US" dirty="0" smtClean="0"/>
          </a:p>
          <a:p>
            <a:endParaRPr lang="en-US" dirty="0" smtClean="0"/>
          </a:p>
          <a:p>
            <a:r>
              <a:rPr lang="en-US" dirty="0" smtClean="0"/>
              <a:t>Goes on to say:</a:t>
            </a:r>
          </a:p>
          <a:p>
            <a:r>
              <a:rPr lang="en-US" sz="1200" b="0" i="0" kern="1200" dirty="0" smtClean="0">
                <a:solidFill>
                  <a:schemeClr val="tx1"/>
                </a:solidFill>
                <a:effectLst/>
                <a:latin typeface="+mn-lt"/>
                <a:ea typeface="+mn-ea"/>
                <a:cs typeface="+mn-cs"/>
              </a:rPr>
              <a:t>The same goes for XHTML1, which defines an XML serialization for HTML4, and DOM Level 2 HTML, which defines JavaScript APIs for both HTML and XHTML. HTML5 will replace these documents.</a:t>
            </a:r>
            <a:endParaRPr lang="en-US" dirty="0"/>
          </a:p>
        </p:txBody>
      </p:sp>
      <p:sp>
        <p:nvSpPr>
          <p:cNvPr id="4" name="Slide Number Placeholder 3"/>
          <p:cNvSpPr>
            <a:spLocks noGrp="1"/>
          </p:cNvSpPr>
          <p:nvPr>
            <p:ph type="sldNum" sz="quarter" idx="10"/>
          </p:nvPr>
        </p:nvSpPr>
        <p:spPr/>
        <p:txBody>
          <a:bodyPr/>
          <a:lstStyle/>
          <a:p>
            <a:fld id="{224A63AB-5B9D-4B2B-A5BE-A9CE49227582}" type="slidenum">
              <a:rPr lang="en-US" smtClean="0"/>
              <a:t>10</a:t>
            </a:fld>
            <a:endParaRPr lang="en-US"/>
          </a:p>
        </p:txBody>
      </p:sp>
    </p:spTree>
    <p:extLst>
      <p:ext uri="{BB962C8B-B14F-4D97-AF65-F5344CB8AC3E}">
        <p14:creationId xmlns:p14="http://schemas.microsoft.com/office/powerpoint/2010/main" val="30383518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marL="171450" indent="-171450">
              <a:buFontTx/>
              <a:buChar char="-"/>
            </a:pPr>
            <a:r>
              <a:rPr lang="en-US" dirty="0" smtClean="0"/>
              <a:t>HTML4</a:t>
            </a:r>
            <a:r>
              <a:rPr lang="en-US" baseline="0" dirty="0" smtClean="0"/>
              <a:t> = Rough Guide for HTML</a:t>
            </a:r>
          </a:p>
          <a:p>
            <a:pPr marL="171450" indent="-171450">
              <a:buFontTx/>
              <a:buChar char="-"/>
            </a:pPr>
            <a:r>
              <a:rPr lang="en-US" baseline="0" dirty="0" smtClean="0"/>
              <a:t>Because HTML4 was a rough guide, browsers had “wiggle room” to interpret them, which lead to unpredictable browser support.</a:t>
            </a:r>
          </a:p>
          <a:p>
            <a:pPr marL="171450" indent="-171450">
              <a:buFontTx/>
              <a:buChar char="-"/>
            </a:pPr>
            <a:r>
              <a:rPr lang="en-US" baseline="0" dirty="0" smtClean="0"/>
              <a:t>Same has been true for JS and especially CSS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a:t>
            </a:fld>
            <a:endParaRPr lang="en-US" dirty="0"/>
          </a:p>
        </p:txBody>
      </p:sp>
    </p:spTree>
    <p:extLst>
      <p:ext uri="{BB962C8B-B14F-4D97-AF65-F5344CB8AC3E}">
        <p14:creationId xmlns:p14="http://schemas.microsoft.com/office/powerpoint/2010/main" val="13002313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marL="171450" indent="-171450">
              <a:buFontTx/>
              <a:buChar char="-"/>
            </a:pPr>
            <a:r>
              <a:rPr lang="en-US" dirty="0" smtClean="0"/>
              <a:t>The </a:t>
            </a:r>
            <a:r>
              <a:rPr lang="en-US" dirty="0" err="1" smtClean="0"/>
              <a:t>doctype</a:t>
            </a:r>
            <a:r>
              <a:rPr lang="en-US" dirty="0" smtClean="0"/>
              <a:t> is one TEENY</a:t>
            </a:r>
            <a:r>
              <a:rPr lang="en-US" baseline="0" dirty="0" smtClean="0"/>
              <a:t> TINY sliver of changes in HTML5, but the simplification is indicative of what the W3C is trying to do….</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Tree>
    <p:extLst>
      <p:ext uri="{BB962C8B-B14F-4D97-AF65-F5344CB8AC3E}">
        <p14:creationId xmlns:p14="http://schemas.microsoft.com/office/powerpoint/2010/main" val="13002313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8.png"/></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3.png"/></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1.jpeg"/></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4.jpe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8.png"/></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3.png"/></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11.jpeg"/></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14.jpe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9.jpe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9.jpe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1.jpe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2.jpe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3.jpe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4.jpe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5.jpe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6.jpe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7.jpeg"/><Relationship Id="rId3" Type="http://schemas.openxmlformats.org/officeDocument/2006/relationships/image" Target="../media/image3.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8.jpe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9.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8.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8.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3.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1.jpe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4.jpe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8.png"/></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3.png"/></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1.jpeg"/></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4.jpe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bg>
      <p:bgPr>
        <a:gradFill flip="none" rotWithShape="1">
          <a:gsLst>
            <a:gs pos="70000">
              <a:schemeClr val="bg1">
                <a:lumMod val="95000"/>
              </a:schemeClr>
            </a:gs>
            <a:gs pos="100000">
              <a:schemeClr val="bg1"/>
            </a:gs>
          </a:gsLst>
          <a:lin ang="2700000" scaled="1"/>
          <a:tileRect/>
        </a:gra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412480" y="952500"/>
            <a:ext cx="6480000" cy="1800000"/>
          </a:xfrm>
          <a:prstGeom prst="rect">
            <a:avLst/>
          </a:prstGeom>
        </p:spPr>
        <p:txBody>
          <a:bodyPr lIns="0" tIns="0" rIns="0" bIns="0" anchor="b">
            <a:normAutofit/>
          </a:bodyPr>
          <a:lstStyle>
            <a:lvl1pPr algn="l">
              <a:defRPr sz="4000" b="0" spc="-150" baseline="0">
                <a:solidFill>
                  <a:schemeClr val="tx2"/>
                </a:solidFill>
                <a:effectLst/>
                <a:latin typeface="Segoe UI" pitchFamily="34" charset="0"/>
                <a:ea typeface="Segoe UI" pitchFamily="34" charset="0"/>
                <a:cs typeface="Segoe UI" pitchFamily="34" charset="0"/>
              </a:defRPr>
            </a:lvl1pPr>
          </a:lstStyle>
          <a:p>
            <a:r>
              <a:rPr lang="en-US" dirty="0" smtClean="0"/>
              <a:t>title of session</a:t>
            </a:r>
            <a:endParaRPr lang="en-US" dirty="0"/>
          </a:p>
        </p:txBody>
      </p:sp>
      <p:sp>
        <p:nvSpPr>
          <p:cNvPr id="3" name="Content Placeholder 2"/>
          <p:cNvSpPr>
            <a:spLocks noGrp="1"/>
          </p:cNvSpPr>
          <p:nvPr>
            <p:ph sz="quarter" idx="10" hasCustomPrompt="1"/>
          </p:nvPr>
        </p:nvSpPr>
        <p:spPr>
          <a:xfrm>
            <a:off x="2412480" y="2857500"/>
            <a:ext cx="6480000" cy="2160000"/>
          </a:xfrm>
          <a:prstGeom prst="rect">
            <a:avLst/>
          </a:prstGeom>
        </p:spPr>
        <p:txBody>
          <a:bodyPr lIns="0" tIns="0" rIns="0" bIns="0"/>
          <a:lstStyle>
            <a:lvl1pPr marL="0" indent="0">
              <a:spcBef>
                <a:spcPts val="0"/>
              </a:spcBef>
              <a:buFont typeface="Arial" pitchFamily="34" charset="0"/>
              <a:buNone/>
              <a:defRPr sz="2400" spc="-150" baseline="0">
                <a:solidFill>
                  <a:schemeClr val="tx2"/>
                </a:solidFill>
                <a:latin typeface="Segoe UI" pitchFamily="34" charset="0"/>
                <a:ea typeface="Segoe UI" pitchFamily="34" charset="0"/>
                <a:cs typeface="Segoe UI"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smtClean="0"/>
              <a:t>speaker information</a:t>
            </a:r>
          </a:p>
        </p:txBody>
      </p:sp>
    </p:spTree>
  </p:cSld>
  <p:clrMapOvr>
    <a:masterClrMapping/>
  </p:clrMapOvr>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90500"/>
            <a:ext cx="8363938" cy="507832"/>
          </a:xfrm>
          <a:prstGeom prst="rect">
            <a:avLst/>
          </a:prstGeom>
        </p:spPr>
        <p:txBody>
          <a:bodyPr lIns="71332" tIns="35666" rIns="71332" bIns="35666"/>
          <a:lstStyle>
            <a:lvl1pPr>
              <a:defRPr/>
            </a:lvl1pPr>
          </a:lstStyle>
          <a:p>
            <a:r>
              <a:rPr lang="en-US" smtClean="0"/>
              <a:t>Click to edit Master title style</a:t>
            </a:r>
            <a:endParaRPr lang="en-US" dirty="0"/>
          </a:p>
        </p:txBody>
      </p:sp>
      <p:sp>
        <p:nvSpPr>
          <p:cNvPr id="3" name="Content Placeholder 2"/>
          <p:cNvSpPr>
            <a:spLocks noGrp="1"/>
          </p:cNvSpPr>
          <p:nvPr>
            <p:ph idx="1"/>
          </p:nvPr>
        </p:nvSpPr>
        <p:spPr>
          <a:xfrm>
            <a:off x="389436" y="1206499"/>
            <a:ext cx="8363938" cy="1667123"/>
          </a:xfrm>
          <a:prstGeom prst="rect">
            <a:avLst/>
          </a:prstGeom>
        </p:spPr>
        <p:txBody>
          <a:bodyPr lIns="71332" tIns="35666" rIns="71332" bIns="35666"/>
          <a:lstStyle>
            <a:lvl1pPr marL="359139" indent="-359139">
              <a:lnSpc>
                <a:spcPct val="90000"/>
              </a:lnSpc>
              <a:buFontTx/>
              <a:buBlip>
                <a:blip r:embed="rId2"/>
              </a:buBlip>
              <a:defRPr/>
            </a:lvl1pPr>
            <a:lvl2pPr marL="667503" indent="-308364">
              <a:lnSpc>
                <a:spcPct val="90000"/>
              </a:lnSpc>
              <a:buFontTx/>
              <a:buBlip>
                <a:blip r:embed="rId2"/>
              </a:buBlip>
              <a:defRPr/>
            </a:lvl2pPr>
            <a:lvl3pPr marL="982059" indent="-314556">
              <a:lnSpc>
                <a:spcPct val="90000"/>
              </a:lnSpc>
              <a:buFontTx/>
              <a:buBlip>
                <a:blip r:embed="rId2"/>
              </a:buBlip>
              <a:defRPr/>
            </a:lvl3pPr>
            <a:lvl4pPr marL="1252032" indent="-269973">
              <a:lnSpc>
                <a:spcPct val="90000"/>
              </a:lnSpc>
              <a:buFontTx/>
              <a:buBlip>
                <a:blip r:embed="rId2"/>
              </a:buBlip>
              <a:defRPr/>
            </a:lvl4pPr>
            <a:lvl5pPr marL="1514574" indent="-262543">
              <a:lnSpc>
                <a:spcPct val="90000"/>
              </a:lnSpc>
              <a:buFontTx/>
              <a:buBlip>
                <a:blip r:embed="rId2"/>
              </a:buBlip>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63430966"/>
      </p:ext>
    </p:extLst>
  </p:cSld>
  <p:clrMapOvr>
    <a:masterClrMapping/>
  </p:clrMapOvr>
  <p:transition xmlns:p14="http://schemas.microsoft.com/office/powerpoint/2010/mai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971800" y="3164417"/>
            <a:ext cx="5410200" cy="571500"/>
          </a:xfrm>
          <a:prstGeom prst="rect">
            <a:avLst/>
          </a:prstGeom>
        </p:spPr>
        <p:txBody>
          <a:bodyPr lIns="0" tIns="0" rIns="0" bIns="0" anchor="t"/>
          <a:lstStyle>
            <a:lvl1pPr algn="l">
              <a:defRPr sz="4000" b="1" spc="-150">
                <a:solidFill>
                  <a:schemeClr val="tx1"/>
                </a:solidFill>
                <a:effectLst>
                  <a:outerShdw blurRad="38100" dist="38100" dir="2700000" algn="tl">
                    <a:srgbClr val="000000">
                      <a:alpha val="43137"/>
                    </a:srgbClr>
                  </a:outerShdw>
                </a:effectLst>
                <a:latin typeface="Segoe UI" pitchFamily="34" charset="0"/>
              </a:defRPr>
            </a:lvl1pPr>
          </a:lstStyle>
          <a:p>
            <a:r>
              <a:rPr lang="en-US" smtClean="0"/>
              <a:t>Click to edit Master title style</a:t>
            </a:r>
            <a:endParaRPr lang="en-US" dirty="0"/>
          </a:p>
        </p:txBody>
      </p:sp>
      <p:sp>
        <p:nvSpPr>
          <p:cNvPr id="3" name="Subtitle 2"/>
          <p:cNvSpPr>
            <a:spLocks noGrp="1"/>
          </p:cNvSpPr>
          <p:nvPr>
            <p:ph type="subTitle" idx="1"/>
          </p:nvPr>
        </p:nvSpPr>
        <p:spPr>
          <a:xfrm>
            <a:off x="2971800" y="3810000"/>
            <a:ext cx="5410200" cy="1651000"/>
          </a:xfrm>
          <a:prstGeom prst="rect">
            <a:avLst/>
          </a:prstGeom>
        </p:spPr>
        <p:txBody>
          <a:bodyPr lIns="0" tIns="0" rIns="0" bIns="0" anchor="b"/>
          <a:lstStyle>
            <a:lvl1pPr marL="0" indent="0" algn="l">
              <a:spcBef>
                <a:spcPts val="0"/>
              </a:spcBef>
              <a:buNone/>
              <a:defRPr sz="2800" spc="-150">
                <a:solidFill>
                  <a:schemeClr val="bg1">
                    <a:lumMod val="95000"/>
                  </a:schemeClr>
                </a:solidFill>
                <a:effectLst>
                  <a:outerShdw blurRad="38100" dist="38100" dir="2700000" algn="tl">
                    <a:srgbClr val="000000">
                      <a:alpha val="43137"/>
                    </a:srgbClr>
                  </a:outerShdw>
                </a:effectLst>
                <a:latin typeface="Segoe UI"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1815897129"/>
      </p:ext>
    </p:extLst>
  </p:cSld>
  <p:clrMapOvr>
    <a:masterClrMapping/>
  </p:clrMapOvr>
  <p:timing>
    <p:tnLst>
      <p:par>
        <p:cTn xmlns:p14="http://schemas.microsoft.com/office/powerpoint/2010/mai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5296968"/>
            <a:ext cx="2133600" cy="304271"/>
          </a:xfrm>
          <a:prstGeom prst="rect">
            <a:avLst/>
          </a:prstGeom>
        </p:spPr>
        <p:txBody>
          <a:bodyPr/>
          <a:lstStyle>
            <a:lvl1pPr>
              <a:defRPr>
                <a:latin typeface="Segoe UI" pitchFamily="34" charset="0"/>
              </a:defRPr>
            </a:lvl1pPr>
          </a:lstStyle>
          <a:p>
            <a:fld id="{53B3622E-D463-4256-B9C2-0E6300B96BB7}" type="datetimeFigureOut">
              <a:rPr lang="en-US" smtClean="0">
                <a:solidFill>
                  <a:prstClr val="black"/>
                </a:solidFill>
              </a:rPr>
              <a:pPr/>
              <a:t>1/2/14</a:t>
            </a:fld>
            <a:endParaRPr lang="en-US" dirty="0">
              <a:solidFill>
                <a:prstClr val="black"/>
              </a:solidFill>
            </a:endParaRPr>
          </a:p>
        </p:txBody>
      </p:sp>
      <p:sp>
        <p:nvSpPr>
          <p:cNvPr id="3" name="Footer Placeholder 2"/>
          <p:cNvSpPr>
            <a:spLocks noGrp="1"/>
          </p:cNvSpPr>
          <p:nvPr>
            <p:ph type="ftr" sz="quarter" idx="11"/>
          </p:nvPr>
        </p:nvSpPr>
        <p:spPr>
          <a:xfrm>
            <a:off x="3124200" y="5296968"/>
            <a:ext cx="2895600" cy="304271"/>
          </a:xfrm>
          <a:prstGeom prst="rect">
            <a:avLst/>
          </a:prstGeom>
        </p:spPr>
        <p:txBody>
          <a:bodyPr/>
          <a:lstStyle>
            <a:lvl1pPr>
              <a:defRPr>
                <a:latin typeface="Segoe UI" pitchFamily="34" charset="0"/>
              </a:defRPr>
            </a:lvl1pPr>
          </a:lstStyle>
          <a:p>
            <a:endParaRPr lang="en-US" dirty="0">
              <a:solidFill>
                <a:prstClr val="black"/>
              </a:solidFill>
            </a:endParaRPr>
          </a:p>
        </p:txBody>
      </p:sp>
      <p:sp>
        <p:nvSpPr>
          <p:cNvPr id="4" name="Slide Number Placeholder 3"/>
          <p:cNvSpPr>
            <a:spLocks noGrp="1"/>
          </p:cNvSpPr>
          <p:nvPr>
            <p:ph type="sldNum" sz="quarter" idx="12"/>
          </p:nvPr>
        </p:nvSpPr>
        <p:spPr>
          <a:xfrm>
            <a:off x="6553200" y="5296968"/>
            <a:ext cx="2133600" cy="304271"/>
          </a:xfrm>
          <a:prstGeom prst="rect">
            <a:avLst/>
          </a:prstGeom>
        </p:spPr>
        <p:txBody>
          <a:bodyPr/>
          <a:lstStyle>
            <a:lvl1pPr>
              <a:defRPr>
                <a:latin typeface="Segoe UI" pitchFamily="34" charset="0"/>
              </a:defRPr>
            </a:lvl1pPr>
          </a:lstStyle>
          <a:p>
            <a:fld id="{B9AE970A-1F87-4BEE-A4E4-FAC78FA6147D}" type="slidenum">
              <a:rPr lang="en-US" smtClean="0">
                <a:solidFill>
                  <a:prstClr val="black"/>
                </a:solidFill>
              </a:rPr>
              <a:pPr/>
              <a:t>‹#›</a:t>
            </a:fld>
            <a:endParaRPr lang="en-US" dirty="0">
              <a:solidFill>
                <a:prstClr val="black"/>
              </a:solidFill>
            </a:endParaRPr>
          </a:p>
        </p:txBody>
      </p:sp>
    </p:spTree>
    <p:extLst>
      <p:ext uri="{BB962C8B-B14F-4D97-AF65-F5344CB8AC3E}">
        <p14:creationId xmlns:p14="http://schemas.microsoft.com/office/powerpoint/2010/main" val="176467133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Photo and Title">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0" y="4815000"/>
            <a:ext cx="9144000" cy="900000"/>
          </a:xfrm>
          <a:prstGeom prst="rect">
            <a:avLst/>
          </a:prstGeom>
          <a:solidFill>
            <a:schemeClr val="tx1">
              <a:alpha val="90000"/>
            </a:schemeClr>
          </a:solidFill>
        </p:spPr>
        <p:txBody>
          <a:bodyPr anchor="ctr"/>
          <a:lstStyle>
            <a:lvl1pPr marL="0" indent="0" algn="ctr">
              <a:buNone/>
              <a:defRPr sz="5400" spc="-300">
                <a:effectLst>
                  <a:outerShdw blurRad="38100" dist="38100" dir="2700000" algn="tl">
                    <a:srgbClr val="000000">
                      <a:alpha val="43137"/>
                    </a:srgbClr>
                  </a:outerShdw>
                </a:effectLst>
                <a:latin typeface="Segoe UI" pitchFamily="34" charset="0"/>
                <a:ea typeface="Segoe UI" pitchFamily="34" charset="0"/>
                <a:cs typeface="Segoe UI" pitchFamily="34" charset="0"/>
              </a:defRPr>
            </a:lvl1pPr>
            <a:lvl2pPr marL="457200" indent="0" algn="ctr">
              <a:buNone/>
              <a:defRPr>
                <a:latin typeface="Segoe UI" pitchFamily="34" charset="0"/>
                <a:ea typeface="Segoe UI" pitchFamily="34" charset="0"/>
                <a:cs typeface="Segoe UI" pitchFamily="34" charset="0"/>
              </a:defRPr>
            </a:lvl2pPr>
            <a:lvl3pPr marL="914400" indent="0" algn="ctr">
              <a:buNone/>
              <a:defRPr>
                <a:latin typeface="Segoe UI" pitchFamily="34" charset="0"/>
                <a:ea typeface="Segoe UI" pitchFamily="34" charset="0"/>
                <a:cs typeface="Segoe UI" pitchFamily="34" charset="0"/>
              </a:defRPr>
            </a:lvl3pPr>
            <a:lvl4pPr marL="1371600" indent="0" algn="ctr">
              <a:buNone/>
              <a:defRPr>
                <a:latin typeface="Segoe UI" pitchFamily="34" charset="0"/>
                <a:ea typeface="Segoe UI" pitchFamily="34" charset="0"/>
                <a:cs typeface="Segoe UI" pitchFamily="34" charset="0"/>
              </a:defRPr>
            </a:lvl4pPr>
            <a:lvl5pPr marL="1828800" indent="0" algn="ctr">
              <a:buNone/>
              <a:defRPr>
                <a:latin typeface="Segoe UI" pitchFamily="34" charset="0"/>
                <a:ea typeface="Segoe UI" pitchFamily="34" charset="0"/>
                <a:cs typeface="Segoe UI" pitchFamily="34" charset="0"/>
              </a:defRPr>
            </a:lvl5pPr>
          </a:lstStyle>
          <a:p>
            <a:pPr lvl="0"/>
            <a:r>
              <a:rPr lang="en-US" smtClean="0"/>
              <a:t>Click to edit Master text styles</a:t>
            </a:r>
          </a:p>
        </p:txBody>
      </p:sp>
    </p:spTree>
    <p:extLst>
      <p:ext uri="{BB962C8B-B14F-4D97-AF65-F5344CB8AC3E}">
        <p14:creationId xmlns:p14="http://schemas.microsoft.com/office/powerpoint/2010/main" val="325022622"/>
      </p:ext>
    </p:extLst>
  </p:cSld>
  <p:clrMapOvr>
    <a:masterClrMapping/>
  </p:clrMapOvr>
  <p:timing>
    <p:tnLst>
      <p:par>
        <p:cTn xmlns:p14="http://schemas.microsoft.com/office/powerpoint/2010/mai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2-Column Layout with Backgroun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792000" y="457500"/>
            <a:ext cx="7560000" cy="4800000"/>
          </a:xfrm>
          <a:prstGeom prst="rect">
            <a:avLst/>
          </a:prstGeom>
          <a:solidFill>
            <a:schemeClr val="tx1">
              <a:alpha val="90000"/>
            </a:schemeClr>
          </a:solidFill>
        </p:spPr>
        <p:txBody>
          <a:bodyPr wrap="square" lIns="108000" tIns="108000" rIns="108000" bIns="108000" numCol="1" anchor="ctr"/>
          <a:lstStyle>
            <a:lvl1pPr marL="0" indent="0" algn="ctr">
              <a:buNone/>
              <a:defRPr sz="5400" spc="-300">
                <a:solidFill>
                  <a:schemeClr val="bg1"/>
                </a:solidFill>
                <a:effectLst>
                  <a:outerShdw blurRad="38100" dist="38100" dir="2700000" algn="tl">
                    <a:srgbClr val="000000">
                      <a:alpha val="43137"/>
                    </a:srgbClr>
                  </a:outerShdw>
                </a:effectLst>
                <a:latin typeface="Segoe UI" pitchFamily="34" charset="0"/>
                <a:ea typeface="Segoe UI" pitchFamily="34" charset="0"/>
                <a:cs typeface="Segoe UI" pitchFamily="34" charset="0"/>
              </a:defRPr>
            </a:lvl1pPr>
            <a:lvl2pPr>
              <a:defRPr sz="3200" spc="-150">
                <a:solidFill>
                  <a:schemeClr val="bg1"/>
                </a:solidFill>
                <a:effectLst>
                  <a:outerShdw blurRad="38100" dist="38100" dir="2700000" algn="tl">
                    <a:srgbClr val="000000">
                      <a:alpha val="43137"/>
                    </a:srgbClr>
                  </a:outerShdw>
                </a:effectLst>
                <a:latin typeface="Segoe UI" pitchFamily="34" charset="0"/>
                <a:ea typeface="Segoe UI" pitchFamily="34" charset="0"/>
                <a:cs typeface="Segoe UI" pitchFamily="34" charset="0"/>
              </a:defRPr>
            </a:lvl2pPr>
            <a:lvl3pPr>
              <a:defRPr sz="3200" spc="-150">
                <a:solidFill>
                  <a:schemeClr val="bg1"/>
                </a:solidFill>
                <a:effectLst>
                  <a:outerShdw blurRad="38100" dist="38100" dir="2700000" algn="tl">
                    <a:srgbClr val="000000">
                      <a:alpha val="43137"/>
                    </a:srgbClr>
                  </a:outerShdw>
                </a:effectLst>
                <a:latin typeface="Segoe UI" pitchFamily="34" charset="0"/>
                <a:ea typeface="Segoe UI" pitchFamily="34" charset="0"/>
                <a:cs typeface="Segoe UI" pitchFamily="34" charset="0"/>
              </a:defRPr>
            </a:lvl3pPr>
            <a:lvl4pPr>
              <a:defRPr sz="3200" spc="-150">
                <a:solidFill>
                  <a:schemeClr val="bg1"/>
                </a:solidFill>
                <a:effectLst>
                  <a:outerShdw blurRad="38100" dist="38100" dir="2700000" algn="tl">
                    <a:srgbClr val="000000">
                      <a:alpha val="43137"/>
                    </a:srgbClr>
                  </a:outerShdw>
                </a:effectLst>
                <a:latin typeface="Segoe UI" pitchFamily="34" charset="0"/>
                <a:ea typeface="Segoe UI" pitchFamily="34" charset="0"/>
                <a:cs typeface="Segoe UI" pitchFamily="34" charset="0"/>
              </a:defRPr>
            </a:lvl4pPr>
            <a:lvl5pPr>
              <a:defRPr sz="3200" spc="-150">
                <a:solidFill>
                  <a:schemeClr val="bg1"/>
                </a:solidFill>
                <a:effectLst>
                  <a:outerShdw blurRad="38100" dist="38100" dir="2700000" algn="tl">
                    <a:srgbClr val="000000">
                      <a:alpha val="43137"/>
                    </a:srgbClr>
                  </a:outerShdw>
                </a:effectLst>
                <a:latin typeface="Segoe UI" pitchFamily="34" charset="0"/>
                <a:ea typeface="Segoe UI" pitchFamily="34" charset="0"/>
                <a:cs typeface="Segoe UI" pitchFamily="34" charset="0"/>
              </a:defRPr>
            </a:lvl5pPr>
          </a:lstStyle>
          <a:p>
            <a:pPr lvl="0"/>
            <a:r>
              <a:rPr lang="en-US" smtClean="0"/>
              <a:t>Click to edit Master text styles</a:t>
            </a:r>
          </a:p>
        </p:txBody>
      </p:sp>
    </p:spTree>
    <p:extLst>
      <p:ext uri="{BB962C8B-B14F-4D97-AF65-F5344CB8AC3E}">
        <p14:creationId xmlns:p14="http://schemas.microsoft.com/office/powerpoint/2010/main" val="4181105677"/>
      </p:ext>
    </p:extLst>
  </p:cSld>
  <p:clrMapOvr>
    <a:masterClrMapping/>
  </p:clrMapOvr>
  <p:timing>
    <p:tnLst>
      <p:par>
        <p:cTn xmlns:p14="http://schemas.microsoft.com/office/powerpoint/2010/mai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type="blank" preserve="1">
  <p:cSld name="Demo">
    <p:spTree>
      <p:nvGrpSpPr>
        <p:cNvPr id="1" name=""/>
        <p:cNvGrpSpPr/>
        <p:nvPr/>
      </p:nvGrpSpPr>
      <p:grpSpPr>
        <a:xfrm>
          <a:off x="0" y="0"/>
          <a:ext cx="0" cy="0"/>
          <a:chOff x="0" y="0"/>
          <a:chExt cx="0" cy="0"/>
        </a:xfrm>
      </p:grpSpPr>
      <p:sp>
        <p:nvSpPr>
          <p:cNvPr id="5" name="TextBox 4"/>
          <p:cNvSpPr txBox="1"/>
          <p:nvPr/>
        </p:nvSpPr>
        <p:spPr>
          <a:xfrm>
            <a:off x="3276600" y="3302683"/>
            <a:ext cx="5183114" cy="2215991"/>
          </a:xfrm>
          <a:prstGeom prst="rect">
            <a:avLst/>
          </a:prstGeom>
          <a:noFill/>
        </p:spPr>
        <p:txBody>
          <a:bodyPr wrap="none" rtlCol="0" anchor="ctr">
            <a:spAutoFit/>
          </a:bodyPr>
          <a:lstStyle/>
          <a:p>
            <a:r>
              <a:rPr lang="en-AU" sz="13800" b="1" i="1" spc="-300" dirty="0">
                <a:solidFill>
                  <a:prstClr val="black"/>
                </a:solidFill>
                <a:latin typeface="Segoe UI" pitchFamily="34" charset="0"/>
              </a:rPr>
              <a:t>demo</a:t>
            </a:r>
          </a:p>
        </p:txBody>
      </p:sp>
    </p:spTree>
    <p:extLst>
      <p:ext uri="{BB962C8B-B14F-4D97-AF65-F5344CB8AC3E}">
        <p14:creationId xmlns:p14="http://schemas.microsoft.com/office/powerpoint/2010/main" val="2282941804"/>
      </p:ext>
    </p:extLst>
  </p:cSld>
  <p:clrMapOvr>
    <a:masterClrMapping/>
  </p:clrMapOvr>
  <p:timing>
    <p:tnLst>
      <p:par>
        <p:cTn xmlns:p14="http://schemas.microsoft.com/office/powerpoint/2010/mai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90500"/>
            <a:ext cx="8363938" cy="517236"/>
          </a:xfrm>
          <a:prstGeom prst="rect">
            <a:avLst/>
          </a:prstGeom>
        </p:spPr>
        <p:txBody>
          <a:bodyPr/>
          <a:lstStyle>
            <a:lvl1pPr>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206500"/>
            <a:ext cx="8363938" cy="1671398"/>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27161891"/>
      </p:ext>
    </p:extLst>
  </p:cSld>
  <p:clrMapOvr>
    <a:masterClrMapping/>
  </p:clrMapOvr>
  <p:transition xmlns:p14="http://schemas.microsoft.com/office/powerpoint/2010/mai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Use for slides with Software Code">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9436" y="190500"/>
            <a:ext cx="8363938" cy="517236"/>
          </a:xfrm>
          <a:prstGeom prst="rect">
            <a:avLst/>
          </a:prstGeom>
        </p:spPr>
        <p:txBody>
          <a:bodyPr/>
          <a:lstStyle>
            <a:lvl1pPr>
              <a:defRPr>
                <a:solidFill>
                  <a:schemeClr val="accent1">
                    <a:alpha val="99000"/>
                  </a:schemeClr>
                </a:soli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a:xfrm>
            <a:off x="389454" y="1587501"/>
            <a:ext cx="8363937" cy="1671398"/>
          </a:xfrm>
          <a:prstGeom prst="rect">
            <a:avLst/>
          </a:prstGeo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90500"/>
            <a:ext cx="8363938" cy="517236"/>
          </a:xfrm>
          <a:prstGeom prst="rect">
            <a:avLst/>
          </a:prstGeom>
        </p:spPr>
        <p:txBody>
          <a:bodyPr/>
          <a:lstStyle>
            <a:lvl1pPr>
              <a:defRPr/>
            </a:lvl1pPr>
          </a:lstStyle>
          <a:p>
            <a:r>
              <a:rPr lang="en-US" smtClean="0"/>
              <a:t>Click to edit Master title style</a:t>
            </a:r>
            <a:endParaRPr lang="en-US" dirty="0"/>
          </a:p>
        </p:txBody>
      </p:sp>
      <p:sp>
        <p:nvSpPr>
          <p:cNvPr id="3" name="Content Placeholder 2"/>
          <p:cNvSpPr>
            <a:spLocks noGrp="1"/>
          </p:cNvSpPr>
          <p:nvPr>
            <p:ph idx="1"/>
          </p:nvPr>
        </p:nvSpPr>
        <p:spPr>
          <a:xfrm>
            <a:off x="389436" y="1206499"/>
            <a:ext cx="8363938" cy="1667123"/>
          </a:xfrm>
          <a:prstGeom prst="rect">
            <a:avLst/>
          </a:prstGeom>
        </p:spPr>
        <p:txBody>
          <a:bodyPr/>
          <a:lstStyle>
            <a:lvl1pPr marL="460375" indent="-460375">
              <a:lnSpc>
                <a:spcPct val="90000"/>
              </a:lnSpc>
              <a:buFontTx/>
              <a:buBlip>
                <a:blip r:embed="rId2"/>
              </a:buBlip>
              <a:defRPr/>
            </a:lvl1pPr>
            <a:lvl2pPr marL="855663" indent="-395288">
              <a:lnSpc>
                <a:spcPct val="90000"/>
              </a:lnSpc>
              <a:buFontTx/>
              <a:buBlip>
                <a:blip r:embed="rId2"/>
              </a:buBlip>
              <a:defRPr/>
            </a:lvl2pPr>
            <a:lvl3pPr marL="1258888" indent="-403225">
              <a:lnSpc>
                <a:spcPct val="90000"/>
              </a:lnSpc>
              <a:buFontTx/>
              <a:buBlip>
                <a:blip r:embed="rId2"/>
              </a:buBlip>
              <a:defRPr/>
            </a:lvl3pPr>
            <a:lvl4pPr marL="1604963" indent="-346075">
              <a:lnSpc>
                <a:spcPct val="90000"/>
              </a:lnSpc>
              <a:buFontTx/>
              <a:buBlip>
                <a:blip r:embed="rId2"/>
              </a:buBlip>
              <a:defRPr/>
            </a:lvl4pPr>
            <a:lvl5pPr marL="1941513" indent="-336550">
              <a:lnSpc>
                <a:spcPct val="90000"/>
              </a:lnSpc>
              <a:buFontTx/>
              <a:buBlip>
                <a:blip r:embed="rId2"/>
              </a:buBlip>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25176075"/>
      </p:ext>
    </p:extLst>
  </p:cSld>
  <p:clrMapOvr>
    <a:masterClrMapping/>
  </p:clrMapOvr>
  <p:transition xmlns:p14="http://schemas.microsoft.com/office/powerpoint/2010/mai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1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 Placeholder 6"/>
          <p:cNvSpPr>
            <a:spLocks noGrp="1"/>
          </p:cNvSpPr>
          <p:nvPr>
            <p:ph type="body" sz="quarter" idx="10" hasCustomPrompt="1"/>
          </p:nvPr>
        </p:nvSpPr>
        <p:spPr>
          <a:xfrm>
            <a:off x="799117" y="4064000"/>
            <a:ext cx="7683914" cy="1148870"/>
          </a:xfrm>
          <a:prstGeom prst="rect">
            <a:avLst/>
          </a:prstGeo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0000" b="0" i="1" u="none" strike="noStrike" kern="1200" cap="none" spc="-642" normalizeH="0" baseline="0" noProof="0" dirty="0" smtClean="0">
                <a:ln w="11430"/>
                <a:solidFill>
                  <a:schemeClr val="accent1">
                    <a:alpha val="99000"/>
                  </a:schemeClr>
                </a:solidFill>
                <a:effectLst/>
                <a:uLnTx/>
                <a:uFillTx/>
                <a:latin typeface="+mj-lt"/>
                <a:ea typeface="+mn-ea"/>
                <a:cs typeface="+mn-cs"/>
              </a:defRPr>
            </a:lvl1pPr>
          </a:lstStyle>
          <a:p>
            <a:pPr lvl="0"/>
            <a:r>
              <a:rPr lang="en-US" dirty="0" smtClean="0"/>
              <a:t>click to…</a:t>
            </a:r>
          </a:p>
        </p:txBody>
      </p:sp>
      <p:sp>
        <p:nvSpPr>
          <p:cNvPr id="5" name="Title 1"/>
          <p:cNvSpPr>
            <a:spLocks noGrp="1"/>
          </p:cNvSpPr>
          <p:nvPr>
            <p:ph type="ctrTitle"/>
          </p:nvPr>
        </p:nvSpPr>
        <p:spPr>
          <a:xfrm>
            <a:off x="627623" y="2025854"/>
            <a:ext cx="6994362" cy="1269578"/>
          </a:xfrm>
          <a:prstGeom prst="rect">
            <a:avLst/>
          </a:prstGeom>
        </p:spPr>
        <p:txBody>
          <a:bodyPr anchor="ctr" anchorCtr="0">
            <a:noAutofit/>
          </a:bodyPr>
          <a:lstStyle>
            <a:lvl1pPr>
              <a:lnSpc>
                <a:spcPct val="90000"/>
              </a:lnSpc>
              <a:defRPr sz="4800"/>
            </a:lvl1pPr>
          </a:lstStyle>
          <a:p>
            <a:r>
              <a:rPr lang="en-US" smtClean="0"/>
              <a:t>Click to edit Master title style</a:t>
            </a:r>
            <a:endParaRPr lang="en-US" dirty="0"/>
          </a:p>
        </p:txBody>
      </p:sp>
      <p:sp>
        <p:nvSpPr>
          <p:cNvPr id="6" name="Subtitle 2"/>
          <p:cNvSpPr>
            <a:spLocks noGrp="1"/>
          </p:cNvSpPr>
          <p:nvPr>
            <p:ph type="subTitle" idx="1"/>
          </p:nvPr>
        </p:nvSpPr>
        <p:spPr>
          <a:xfrm>
            <a:off x="627626" y="3492509"/>
            <a:ext cx="6994363" cy="384721"/>
          </a:xfrm>
          <a:prstGeom prst="rect">
            <a:avLst/>
          </a:prstGeo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4012967924"/>
      </p:ext>
    </p:extLst>
  </p:cSld>
  <p:clrMapOvr>
    <a:masterClrMapping/>
  </p:clrMapOvr>
  <p:transition xmlns:p14="http://schemas.microsoft.com/office/powerpoint/2010/mai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4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27623" y="2035146"/>
            <a:ext cx="6994362" cy="1269578"/>
          </a:xfrm>
          <a:prstGeom prst="rect">
            <a:avLst/>
          </a:prstGeom>
        </p:spPr>
        <p:txBody>
          <a:bodyPr anchor="ctr" anchorCtr="0">
            <a:noAutofit/>
          </a:bodyPr>
          <a:lstStyle>
            <a:lvl1pPr>
              <a:lnSpc>
                <a:spcPct val="90000"/>
              </a:lnSpc>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627626" y="3492509"/>
            <a:ext cx="6994363" cy="384721"/>
          </a:xfrm>
          <a:prstGeom prst="rect">
            <a:avLst/>
          </a:prstGeo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5" name="Text Placeholder 6"/>
          <p:cNvSpPr>
            <a:spLocks noGrp="1"/>
          </p:cNvSpPr>
          <p:nvPr>
            <p:ph type="body" sz="quarter" idx="10" hasCustomPrompt="1"/>
          </p:nvPr>
        </p:nvSpPr>
        <p:spPr>
          <a:xfrm>
            <a:off x="799117" y="4064000"/>
            <a:ext cx="7683914" cy="1148870"/>
          </a:xfrm>
          <a:prstGeom prst="rect">
            <a:avLst/>
          </a:prstGeo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0000" b="0" i="1" u="none" strike="noStrike" kern="1200" cap="none" spc="-642" normalizeH="0" baseline="0" noProof="0" dirty="0" smtClean="0">
                <a:ln w="11430"/>
                <a:solidFill>
                  <a:schemeClr val="accent1">
                    <a:alpha val="99000"/>
                  </a:schemeClr>
                </a:solidFill>
                <a:effectLst/>
                <a:uLnTx/>
                <a:uFillTx/>
                <a:latin typeface="+mj-lt"/>
                <a:ea typeface="+mn-ea"/>
                <a:cs typeface="+mn-cs"/>
              </a:defRPr>
            </a:lvl1pPr>
          </a:lstStyle>
          <a:p>
            <a:pPr lvl="0"/>
            <a:r>
              <a:rPr lang="en-US" dirty="0" smtClean="0"/>
              <a:t>click to…</a:t>
            </a:r>
          </a:p>
        </p:txBody>
      </p:sp>
    </p:spTree>
    <p:extLst>
      <p:ext uri="{BB962C8B-B14F-4D97-AF65-F5344CB8AC3E}">
        <p14:creationId xmlns:p14="http://schemas.microsoft.com/office/powerpoint/2010/main" val="178639449"/>
      </p:ext>
    </p:extLst>
  </p:cSld>
  <p:clrMapOvr>
    <a:masterClrMapping/>
  </p:clrMapOvr>
  <p:transition xmlns:p14="http://schemas.microsoft.com/office/powerpoint/2010/mai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Big Words">
    <p:spTree>
      <p:nvGrpSpPr>
        <p:cNvPr id="1" name=""/>
        <p:cNvGrpSpPr/>
        <p:nvPr/>
      </p:nvGrpSpPr>
      <p:grpSpPr>
        <a:xfrm>
          <a:off x="0" y="0"/>
          <a:ext cx="0" cy="0"/>
          <a:chOff x="0" y="0"/>
          <a:chExt cx="0" cy="0"/>
        </a:xfrm>
      </p:grpSpPr>
      <p:sp>
        <p:nvSpPr>
          <p:cNvPr id="2" name="Title 1"/>
          <p:cNvSpPr>
            <a:spLocks noGrp="1"/>
          </p:cNvSpPr>
          <p:nvPr>
            <p:ph type="title"/>
          </p:nvPr>
        </p:nvSpPr>
        <p:spPr>
          <a:xfrm>
            <a:off x="457200" y="228865"/>
            <a:ext cx="8229600" cy="5304428"/>
          </a:xfrm>
          <a:prstGeom prst="rect">
            <a:avLst/>
          </a:prstGeom>
        </p:spPr>
        <p:txBody>
          <a:bodyPr lIns="71332" tIns="35666" rIns="71332" bIns="35666" anchor="t">
            <a:normAutofit/>
          </a:bodyPr>
          <a:lstStyle>
            <a:lvl1pPr algn="just">
              <a:defRPr sz="7500">
                <a:effectLst/>
                <a:latin typeface="Tahoma" pitchFamily="34" charset="0"/>
                <a:ea typeface="Tahoma" pitchFamily="34" charset="0"/>
                <a:cs typeface="Tahoma"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4114709686"/>
      </p:ext>
    </p:extLst>
  </p:cSld>
  <p:clrMapOvr>
    <a:masterClrMapping/>
  </p:clrMapOvr>
  <p:timing>
    <p:tnLst>
      <p:par>
        <p:cTn xmlns:p14="http://schemas.microsoft.com/office/powerpoint/2010/mai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971800" y="3164417"/>
            <a:ext cx="5410200" cy="571500"/>
          </a:xfrm>
          <a:prstGeom prst="rect">
            <a:avLst/>
          </a:prstGeom>
        </p:spPr>
        <p:txBody>
          <a:bodyPr lIns="0" tIns="0" rIns="0" bIns="0" anchor="t"/>
          <a:lstStyle>
            <a:lvl1pPr algn="l">
              <a:defRPr sz="4000" b="1" spc="-150">
                <a:solidFill>
                  <a:schemeClr val="tx1"/>
                </a:solidFill>
                <a:effectLst>
                  <a:outerShdw blurRad="38100" dist="38100" dir="2700000" algn="tl">
                    <a:srgbClr val="000000">
                      <a:alpha val="43137"/>
                    </a:srgbClr>
                  </a:outerShdw>
                </a:effectLst>
                <a:latin typeface="Segoe UI" pitchFamily="34" charset="0"/>
              </a:defRPr>
            </a:lvl1pPr>
          </a:lstStyle>
          <a:p>
            <a:r>
              <a:rPr lang="en-US" smtClean="0"/>
              <a:t>Click to edit Master title style</a:t>
            </a:r>
            <a:endParaRPr lang="en-US" dirty="0"/>
          </a:p>
        </p:txBody>
      </p:sp>
      <p:sp>
        <p:nvSpPr>
          <p:cNvPr id="3" name="Subtitle 2"/>
          <p:cNvSpPr>
            <a:spLocks noGrp="1"/>
          </p:cNvSpPr>
          <p:nvPr>
            <p:ph type="subTitle" idx="1"/>
          </p:nvPr>
        </p:nvSpPr>
        <p:spPr>
          <a:xfrm>
            <a:off x="2971800" y="3810000"/>
            <a:ext cx="5410200" cy="1651000"/>
          </a:xfrm>
          <a:prstGeom prst="rect">
            <a:avLst/>
          </a:prstGeom>
        </p:spPr>
        <p:txBody>
          <a:bodyPr lIns="0" tIns="0" rIns="0" bIns="0" anchor="b"/>
          <a:lstStyle>
            <a:lvl1pPr marL="0" indent="0" algn="l">
              <a:spcBef>
                <a:spcPts val="0"/>
              </a:spcBef>
              <a:buNone/>
              <a:defRPr sz="2800" spc="-150">
                <a:solidFill>
                  <a:schemeClr val="bg1">
                    <a:lumMod val="95000"/>
                  </a:schemeClr>
                </a:solidFill>
                <a:effectLst>
                  <a:outerShdw blurRad="38100" dist="38100" dir="2700000" algn="tl">
                    <a:srgbClr val="000000">
                      <a:alpha val="43137"/>
                    </a:srgbClr>
                  </a:outerShdw>
                </a:effectLst>
                <a:latin typeface="Segoe UI"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3034306741"/>
      </p:ext>
    </p:extLst>
  </p:cSld>
  <p:clrMapOvr>
    <a:masterClrMapping/>
  </p:clrMapOvr>
  <p:timing>
    <p:tnLst>
      <p:par>
        <p:cTn xmlns:p14="http://schemas.microsoft.com/office/powerpoint/2010/main" id="1" dur="indefinite" restart="never" nodeType="tmRoot"/>
      </p:par>
    </p:tn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5296969"/>
            <a:ext cx="2133600" cy="304271"/>
          </a:xfrm>
          <a:prstGeom prst="rect">
            <a:avLst/>
          </a:prstGeom>
        </p:spPr>
        <p:txBody>
          <a:bodyPr/>
          <a:lstStyle>
            <a:lvl1pPr>
              <a:defRPr>
                <a:latin typeface="Segoe UI" pitchFamily="34" charset="0"/>
              </a:defRPr>
            </a:lvl1pPr>
          </a:lstStyle>
          <a:p>
            <a:fld id="{53B3622E-D463-4256-B9C2-0E6300B96BB7}" type="datetimeFigureOut">
              <a:rPr lang="en-US" smtClean="0">
                <a:solidFill>
                  <a:prstClr val="black"/>
                </a:solidFill>
              </a:rPr>
              <a:pPr/>
              <a:t>1/2/14</a:t>
            </a:fld>
            <a:endParaRPr lang="en-US" dirty="0">
              <a:solidFill>
                <a:prstClr val="black"/>
              </a:solidFill>
            </a:endParaRPr>
          </a:p>
        </p:txBody>
      </p:sp>
      <p:sp>
        <p:nvSpPr>
          <p:cNvPr id="3" name="Footer Placeholder 2"/>
          <p:cNvSpPr>
            <a:spLocks noGrp="1"/>
          </p:cNvSpPr>
          <p:nvPr>
            <p:ph type="ftr" sz="quarter" idx="11"/>
          </p:nvPr>
        </p:nvSpPr>
        <p:spPr>
          <a:xfrm>
            <a:off x="3124200" y="5296969"/>
            <a:ext cx="2895600" cy="304271"/>
          </a:xfrm>
          <a:prstGeom prst="rect">
            <a:avLst/>
          </a:prstGeom>
        </p:spPr>
        <p:txBody>
          <a:bodyPr/>
          <a:lstStyle>
            <a:lvl1pPr>
              <a:defRPr>
                <a:latin typeface="Segoe UI" pitchFamily="34" charset="0"/>
              </a:defRPr>
            </a:lvl1pPr>
          </a:lstStyle>
          <a:p>
            <a:endParaRPr lang="en-US" dirty="0">
              <a:solidFill>
                <a:prstClr val="black"/>
              </a:solidFill>
            </a:endParaRPr>
          </a:p>
        </p:txBody>
      </p:sp>
      <p:sp>
        <p:nvSpPr>
          <p:cNvPr id="4" name="Slide Number Placeholder 3"/>
          <p:cNvSpPr>
            <a:spLocks noGrp="1"/>
          </p:cNvSpPr>
          <p:nvPr>
            <p:ph type="sldNum" sz="quarter" idx="12"/>
          </p:nvPr>
        </p:nvSpPr>
        <p:spPr>
          <a:xfrm>
            <a:off x="6553200" y="5296969"/>
            <a:ext cx="2133600" cy="304271"/>
          </a:xfrm>
          <a:prstGeom prst="rect">
            <a:avLst/>
          </a:prstGeom>
        </p:spPr>
        <p:txBody>
          <a:bodyPr/>
          <a:lstStyle>
            <a:lvl1pPr>
              <a:defRPr>
                <a:latin typeface="Segoe UI" pitchFamily="34" charset="0"/>
              </a:defRPr>
            </a:lvl1pPr>
          </a:lstStyle>
          <a:p>
            <a:fld id="{B9AE970A-1F87-4BEE-A4E4-FAC78FA6147D}" type="slidenum">
              <a:rPr lang="en-US" smtClean="0">
                <a:solidFill>
                  <a:prstClr val="black"/>
                </a:solidFill>
              </a:rPr>
              <a:pPr/>
              <a:t>‹#›</a:t>
            </a:fld>
            <a:endParaRPr lang="en-US" dirty="0">
              <a:solidFill>
                <a:prstClr val="black"/>
              </a:solidFill>
            </a:endParaRPr>
          </a:p>
        </p:txBody>
      </p:sp>
    </p:spTree>
    <p:extLst>
      <p:ext uri="{BB962C8B-B14F-4D97-AF65-F5344CB8AC3E}">
        <p14:creationId xmlns:p14="http://schemas.microsoft.com/office/powerpoint/2010/main" val="2437225260"/>
      </p:ext>
    </p:extLst>
  </p:cSld>
  <p:clrMapOvr>
    <a:masterClrMapping/>
  </p:clrMapOvr>
  <p:timing>
    <p:tnLst>
      <p:par>
        <p:cTn xmlns:p14="http://schemas.microsoft.com/office/powerpoint/2010/main" id="1" dur="indefinite" restart="never" nodeType="tmRoot"/>
      </p:par>
    </p:tn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Photo and Title">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0" y="4815000"/>
            <a:ext cx="9144000" cy="900000"/>
          </a:xfrm>
          <a:prstGeom prst="rect">
            <a:avLst/>
          </a:prstGeom>
          <a:solidFill>
            <a:schemeClr val="tx1">
              <a:alpha val="90000"/>
            </a:schemeClr>
          </a:solidFill>
        </p:spPr>
        <p:txBody>
          <a:bodyPr anchor="ctr"/>
          <a:lstStyle>
            <a:lvl1pPr marL="0" indent="0" algn="ctr">
              <a:buNone/>
              <a:defRPr sz="5400" spc="-300">
                <a:effectLst>
                  <a:outerShdw blurRad="38100" dist="38100" dir="2700000" algn="tl">
                    <a:srgbClr val="000000">
                      <a:alpha val="43137"/>
                    </a:srgbClr>
                  </a:outerShdw>
                </a:effectLst>
                <a:latin typeface="Segoe UI" pitchFamily="34" charset="0"/>
                <a:ea typeface="Segoe UI" pitchFamily="34" charset="0"/>
                <a:cs typeface="Segoe UI" pitchFamily="34" charset="0"/>
              </a:defRPr>
            </a:lvl1pPr>
            <a:lvl2pPr marL="457200" indent="0" algn="ctr">
              <a:buNone/>
              <a:defRPr>
                <a:latin typeface="Segoe UI" pitchFamily="34" charset="0"/>
                <a:ea typeface="Segoe UI" pitchFamily="34" charset="0"/>
                <a:cs typeface="Segoe UI" pitchFamily="34" charset="0"/>
              </a:defRPr>
            </a:lvl2pPr>
            <a:lvl3pPr marL="914400" indent="0" algn="ctr">
              <a:buNone/>
              <a:defRPr>
                <a:latin typeface="Segoe UI" pitchFamily="34" charset="0"/>
                <a:ea typeface="Segoe UI" pitchFamily="34" charset="0"/>
                <a:cs typeface="Segoe UI" pitchFamily="34" charset="0"/>
              </a:defRPr>
            </a:lvl3pPr>
            <a:lvl4pPr marL="1371600" indent="0" algn="ctr">
              <a:buNone/>
              <a:defRPr>
                <a:latin typeface="Segoe UI" pitchFamily="34" charset="0"/>
                <a:ea typeface="Segoe UI" pitchFamily="34" charset="0"/>
                <a:cs typeface="Segoe UI" pitchFamily="34" charset="0"/>
              </a:defRPr>
            </a:lvl4pPr>
            <a:lvl5pPr marL="1828800" indent="0" algn="ctr">
              <a:buNone/>
              <a:defRPr>
                <a:latin typeface="Segoe UI" pitchFamily="34" charset="0"/>
                <a:ea typeface="Segoe UI" pitchFamily="34" charset="0"/>
                <a:cs typeface="Segoe UI" pitchFamily="34" charset="0"/>
              </a:defRPr>
            </a:lvl5pPr>
          </a:lstStyle>
          <a:p>
            <a:pPr lvl="0"/>
            <a:r>
              <a:rPr lang="en-US" smtClean="0"/>
              <a:t>Click to edit Master text styles</a:t>
            </a:r>
          </a:p>
        </p:txBody>
      </p:sp>
    </p:spTree>
    <p:extLst>
      <p:ext uri="{BB962C8B-B14F-4D97-AF65-F5344CB8AC3E}">
        <p14:creationId xmlns:p14="http://schemas.microsoft.com/office/powerpoint/2010/main" val="2165079183"/>
      </p:ext>
    </p:extLst>
  </p:cSld>
  <p:clrMapOvr>
    <a:masterClrMapping/>
  </p:clrMapOvr>
  <p:timing>
    <p:tnLst>
      <p:par>
        <p:cTn xmlns:p14="http://schemas.microsoft.com/office/powerpoint/2010/main" id="1" dur="indefinite" restart="never" nodeType="tmRoot"/>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2-Column Layout with Backgroun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792000" y="457500"/>
            <a:ext cx="7560000" cy="4800000"/>
          </a:xfrm>
          <a:prstGeom prst="rect">
            <a:avLst/>
          </a:prstGeom>
          <a:solidFill>
            <a:schemeClr val="tx1">
              <a:alpha val="90000"/>
            </a:schemeClr>
          </a:solidFill>
        </p:spPr>
        <p:txBody>
          <a:bodyPr wrap="square" lIns="108000" tIns="108000" rIns="108000" bIns="108000" numCol="1" anchor="ctr"/>
          <a:lstStyle>
            <a:lvl1pPr marL="0" indent="0" algn="ctr">
              <a:buNone/>
              <a:defRPr sz="5400" spc="-300">
                <a:solidFill>
                  <a:schemeClr val="bg1"/>
                </a:solidFill>
                <a:effectLst>
                  <a:outerShdw blurRad="38100" dist="38100" dir="2700000" algn="tl">
                    <a:srgbClr val="000000">
                      <a:alpha val="43137"/>
                    </a:srgbClr>
                  </a:outerShdw>
                </a:effectLst>
                <a:latin typeface="Segoe UI" pitchFamily="34" charset="0"/>
                <a:ea typeface="Segoe UI" pitchFamily="34" charset="0"/>
                <a:cs typeface="Segoe UI" pitchFamily="34" charset="0"/>
              </a:defRPr>
            </a:lvl1pPr>
            <a:lvl2pPr>
              <a:defRPr sz="3200" spc="-150">
                <a:solidFill>
                  <a:schemeClr val="bg1"/>
                </a:solidFill>
                <a:effectLst>
                  <a:outerShdw blurRad="38100" dist="38100" dir="2700000" algn="tl">
                    <a:srgbClr val="000000">
                      <a:alpha val="43137"/>
                    </a:srgbClr>
                  </a:outerShdw>
                </a:effectLst>
                <a:latin typeface="Segoe UI" pitchFamily="34" charset="0"/>
                <a:ea typeface="Segoe UI" pitchFamily="34" charset="0"/>
                <a:cs typeface="Segoe UI" pitchFamily="34" charset="0"/>
              </a:defRPr>
            </a:lvl2pPr>
            <a:lvl3pPr>
              <a:defRPr sz="3200" spc="-150">
                <a:solidFill>
                  <a:schemeClr val="bg1"/>
                </a:solidFill>
                <a:effectLst>
                  <a:outerShdw blurRad="38100" dist="38100" dir="2700000" algn="tl">
                    <a:srgbClr val="000000">
                      <a:alpha val="43137"/>
                    </a:srgbClr>
                  </a:outerShdw>
                </a:effectLst>
                <a:latin typeface="Segoe UI" pitchFamily="34" charset="0"/>
                <a:ea typeface="Segoe UI" pitchFamily="34" charset="0"/>
                <a:cs typeface="Segoe UI" pitchFamily="34" charset="0"/>
              </a:defRPr>
            </a:lvl3pPr>
            <a:lvl4pPr>
              <a:defRPr sz="3200" spc="-150">
                <a:solidFill>
                  <a:schemeClr val="bg1"/>
                </a:solidFill>
                <a:effectLst>
                  <a:outerShdw blurRad="38100" dist="38100" dir="2700000" algn="tl">
                    <a:srgbClr val="000000">
                      <a:alpha val="43137"/>
                    </a:srgbClr>
                  </a:outerShdw>
                </a:effectLst>
                <a:latin typeface="Segoe UI" pitchFamily="34" charset="0"/>
                <a:ea typeface="Segoe UI" pitchFamily="34" charset="0"/>
                <a:cs typeface="Segoe UI" pitchFamily="34" charset="0"/>
              </a:defRPr>
            </a:lvl4pPr>
            <a:lvl5pPr>
              <a:defRPr sz="3200" spc="-150">
                <a:solidFill>
                  <a:schemeClr val="bg1"/>
                </a:solidFill>
                <a:effectLst>
                  <a:outerShdw blurRad="38100" dist="38100" dir="2700000" algn="tl">
                    <a:srgbClr val="000000">
                      <a:alpha val="43137"/>
                    </a:srgbClr>
                  </a:outerShdw>
                </a:effectLst>
                <a:latin typeface="Segoe UI" pitchFamily="34" charset="0"/>
                <a:ea typeface="Segoe UI" pitchFamily="34" charset="0"/>
                <a:cs typeface="Segoe UI" pitchFamily="34" charset="0"/>
              </a:defRPr>
            </a:lvl5pPr>
          </a:lstStyle>
          <a:p>
            <a:pPr lvl="0"/>
            <a:r>
              <a:rPr lang="en-US" smtClean="0"/>
              <a:t>Click to edit Master text styles</a:t>
            </a:r>
          </a:p>
        </p:txBody>
      </p:sp>
    </p:spTree>
    <p:extLst>
      <p:ext uri="{BB962C8B-B14F-4D97-AF65-F5344CB8AC3E}">
        <p14:creationId xmlns:p14="http://schemas.microsoft.com/office/powerpoint/2010/main" val="3076925451"/>
      </p:ext>
    </p:extLst>
  </p:cSld>
  <p:clrMapOvr>
    <a:masterClrMapping/>
  </p:clrMapOvr>
  <p:timing>
    <p:tnLst>
      <p:par>
        <p:cTn xmlns:p14="http://schemas.microsoft.com/office/powerpoint/2010/main" id="1" dur="indefinite" restart="never" nodeType="tmRoot"/>
      </p:par>
    </p:tn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Demo">
    <p:spTree>
      <p:nvGrpSpPr>
        <p:cNvPr id="1" name=""/>
        <p:cNvGrpSpPr/>
        <p:nvPr/>
      </p:nvGrpSpPr>
      <p:grpSpPr>
        <a:xfrm>
          <a:off x="0" y="0"/>
          <a:ext cx="0" cy="0"/>
          <a:chOff x="0" y="0"/>
          <a:chExt cx="0" cy="0"/>
        </a:xfrm>
      </p:grpSpPr>
      <p:sp>
        <p:nvSpPr>
          <p:cNvPr id="5" name="TextBox 4"/>
          <p:cNvSpPr txBox="1"/>
          <p:nvPr userDrawn="1"/>
        </p:nvSpPr>
        <p:spPr>
          <a:xfrm>
            <a:off x="3276600" y="3302684"/>
            <a:ext cx="5183114" cy="2215991"/>
          </a:xfrm>
          <a:prstGeom prst="rect">
            <a:avLst/>
          </a:prstGeom>
          <a:noFill/>
        </p:spPr>
        <p:txBody>
          <a:bodyPr wrap="none" rtlCol="0" anchor="ctr">
            <a:spAutoFit/>
          </a:bodyPr>
          <a:lstStyle/>
          <a:p>
            <a:r>
              <a:rPr lang="en-AU" sz="13800" b="1" i="1" spc="-300" dirty="0">
                <a:solidFill>
                  <a:prstClr val="black"/>
                </a:solidFill>
                <a:latin typeface="Segoe UI" pitchFamily="34" charset="0"/>
              </a:rPr>
              <a:t>demo</a:t>
            </a:r>
          </a:p>
        </p:txBody>
      </p:sp>
    </p:spTree>
    <p:extLst>
      <p:ext uri="{BB962C8B-B14F-4D97-AF65-F5344CB8AC3E}">
        <p14:creationId xmlns:p14="http://schemas.microsoft.com/office/powerpoint/2010/main" val="57968912"/>
      </p:ext>
    </p:extLst>
  </p:cSld>
  <p:clrMapOvr>
    <a:masterClrMapping/>
  </p:clrMapOvr>
  <p:timing>
    <p:tnLst>
      <p:par>
        <p:cTn xmlns:p14="http://schemas.microsoft.com/office/powerpoint/2010/main" id="1" dur="indefinite" restart="never" nodeType="tmRoot"/>
      </p:par>
    </p:tn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28865"/>
            <a:ext cx="8229600" cy="952500"/>
          </a:xfrm>
          <a:prstGeom prst="rect">
            <a:avLst/>
          </a:prstGeom>
        </p:spPr>
        <p:txBody>
          <a:bodyPr/>
          <a:lstStyle/>
          <a:p>
            <a:r>
              <a:rPr lang="en-US" smtClean="0"/>
              <a:t>Click to edit Master title style</a:t>
            </a:r>
            <a:endParaRPr lang="en-US"/>
          </a:p>
        </p:txBody>
      </p:sp>
      <p:sp>
        <p:nvSpPr>
          <p:cNvPr id="3" name="Content Placeholder 2"/>
          <p:cNvSpPr>
            <a:spLocks noGrp="1"/>
          </p:cNvSpPr>
          <p:nvPr>
            <p:ph idx="1"/>
          </p:nvPr>
        </p:nvSpPr>
        <p:spPr>
          <a:xfrm>
            <a:off x="457200" y="1333500"/>
            <a:ext cx="8229600" cy="3771636"/>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5296968"/>
            <a:ext cx="2133600" cy="304271"/>
          </a:xfrm>
          <a:prstGeom prst="rect">
            <a:avLst/>
          </a:prstGeom>
        </p:spPr>
        <p:txBody>
          <a:bodyPr/>
          <a:lstStyle/>
          <a:p>
            <a:fld id="{AE062B9B-896E-4975-896A-78D71B1CD5B8}" type="datetimeFigureOut">
              <a:rPr lang="en-US" smtClean="0"/>
              <a:t>1/2/14</a:t>
            </a:fld>
            <a:endParaRPr lang="en-US"/>
          </a:p>
        </p:txBody>
      </p:sp>
      <p:sp>
        <p:nvSpPr>
          <p:cNvPr id="5" name="Footer Placeholder 4"/>
          <p:cNvSpPr>
            <a:spLocks noGrp="1"/>
          </p:cNvSpPr>
          <p:nvPr>
            <p:ph type="ftr" sz="quarter" idx="11"/>
          </p:nvPr>
        </p:nvSpPr>
        <p:spPr>
          <a:xfrm>
            <a:off x="3124200" y="5296968"/>
            <a:ext cx="2895600" cy="304271"/>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5296968"/>
            <a:ext cx="2133600" cy="304271"/>
          </a:xfrm>
          <a:prstGeom prst="rect">
            <a:avLst/>
          </a:prstGeom>
        </p:spPr>
        <p:txBody>
          <a:bodyPr/>
          <a:lstStyle/>
          <a:p>
            <a:fld id="{F0B3028B-E1D9-42F4-990A-680C43838639}" type="slidenum">
              <a:rPr lang="en-US" smtClean="0"/>
              <a:t>‹#›</a:t>
            </a:fld>
            <a:endParaRPr lang="en-US"/>
          </a:p>
        </p:txBody>
      </p:sp>
    </p:spTree>
    <p:extLst>
      <p:ext uri="{BB962C8B-B14F-4D97-AF65-F5344CB8AC3E}">
        <p14:creationId xmlns:p14="http://schemas.microsoft.com/office/powerpoint/2010/main" val="4003418642"/>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971800" y="3164417"/>
            <a:ext cx="5410200" cy="571500"/>
          </a:xfrm>
          <a:prstGeom prst="rect">
            <a:avLst/>
          </a:prstGeom>
        </p:spPr>
        <p:txBody>
          <a:bodyPr lIns="0" tIns="0" rIns="0" bIns="0" anchor="t"/>
          <a:lstStyle>
            <a:lvl1pPr algn="l">
              <a:defRPr sz="4000" b="1" spc="-150">
                <a:solidFill>
                  <a:schemeClr val="tx1"/>
                </a:solidFill>
                <a:effectLst>
                  <a:outerShdw blurRad="38100" dist="38100" dir="2700000" algn="tl">
                    <a:srgbClr val="000000">
                      <a:alpha val="43137"/>
                    </a:srgbClr>
                  </a:outerShdw>
                </a:effectLst>
                <a:latin typeface="Segoe UI" pitchFamily="34" charset="0"/>
              </a:defRPr>
            </a:lvl1pPr>
          </a:lstStyle>
          <a:p>
            <a:r>
              <a:rPr lang="en-US" smtClean="0"/>
              <a:t>Click to edit Master title style</a:t>
            </a:r>
            <a:endParaRPr lang="en-US" dirty="0"/>
          </a:p>
        </p:txBody>
      </p:sp>
      <p:sp>
        <p:nvSpPr>
          <p:cNvPr id="3" name="Subtitle 2"/>
          <p:cNvSpPr>
            <a:spLocks noGrp="1"/>
          </p:cNvSpPr>
          <p:nvPr>
            <p:ph type="subTitle" idx="1"/>
          </p:nvPr>
        </p:nvSpPr>
        <p:spPr>
          <a:xfrm>
            <a:off x="2971800" y="3810000"/>
            <a:ext cx="5410200" cy="1651000"/>
          </a:xfrm>
          <a:prstGeom prst="rect">
            <a:avLst/>
          </a:prstGeom>
        </p:spPr>
        <p:txBody>
          <a:bodyPr lIns="0" tIns="0" rIns="0" bIns="0" anchor="b"/>
          <a:lstStyle>
            <a:lvl1pPr marL="0" indent="0" algn="l">
              <a:spcBef>
                <a:spcPts val="0"/>
              </a:spcBef>
              <a:buNone/>
              <a:defRPr sz="2800" spc="-150">
                <a:solidFill>
                  <a:schemeClr val="bg1">
                    <a:lumMod val="95000"/>
                  </a:schemeClr>
                </a:solidFill>
                <a:effectLst>
                  <a:outerShdw blurRad="38100" dist="38100" dir="2700000" algn="tl">
                    <a:srgbClr val="000000">
                      <a:alpha val="43137"/>
                    </a:srgbClr>
                  </a:outerShdw>
                </a:effectLst>
                <a:latin typeface="Segoe UI"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1834457416"/>
      </p:ext>
    </p:extLst>
  </p:cSld>
  <p:clrMapOvr>
    <a:masterClrMapping/>
  </p:clrMapOvr>
  <p:timing>
    <p:tnLst>
      <p:par>
        <p:cTn xmlns:p14="http://schemas.microsoft.com/office/powerpoint/2010/main" id="1" dur="indefinite" restart="never" nodeType="tmRoot"/>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5296970"/>
            <a:ext cx="2133600" cy="304271"/>
          </a:xfrm>
          <a:prstGeom prst="rect">
            <a:avLst/>
          </a:prstGeom>
        </p:spPr>
        <p:txBody>
          <a:bodyPr/>
          <a:lstStyle>
            <a:lvl1pPr>
              <a:defRPr>
                <a:latin typeface="Segoe UI" pitchFamily="34" charset="0"/>
              </a:defRPr>
            </a:lvl1pPr>
          </a:lstStyle>
          <a:p>
            <a:fld id="{53B3622E-D463-4256-B9C2-0E6300B96BB7}" type="datetimeFigureOut">
              <a:rPr lang="en-US" smtClean="0">
                <a:solidFill>
                  <a:prstClr val="black"/>
                </a:solidFill>
              </a:rPr>
              <a:pPr/>
              <a:t>1/2/14</a:t>
            </a:fld>
            <a:endParaRPr lang="en-US" dirty="0">
              <a:solidFill>
                <a:prstClr val="black"/>
              </a:solidFill>
            </a:endParaRPr>
          </a:p>
        </p:txBody>
      </p:sp>
      <p:sp>
        <p:nvSpPr>
          <p:cNvPr id="3" name="Footer Placeholder 2"/>
          <p:cNvSpPr>
            <a:spLocks noGrp="1"/>
          </p:cNvSpPr>
          <p:nvPr>
            <p:ph type="ftr" sz="quarter" idx="11"/>
          </p:nvPr>
        </p:nvSpPr>
        <p:spPr>
          <a:xfrm>
            <a:off x="3124200" y="5296970"/>
            <a:ext cx="2895600" cy="304271"/>
          </a:xfrm>
          <a:prstGeom prst="rect">
            <a:avLst/>
          </a:prstGeom>
        </p:spPr>
        <p:txBody>
          <a:bodyPr/>
          <a:lstStyle>
            <a:lvl1pPr>
              <a:defRPr>
                <a:latin typeface="Segoe UI" pitchFamily="34" charset="0"/>
              </a:defRPr>
            </a:lvl1pPr>
          </a:lstStyle>
          <a:p>
            <a:endParaRPr lang="en-US" dirty="0">
              <a:solidFill>
                <a:prstClr val="black"/>
              </a:solidFill>
            </a:endParaRPr>
          </a:p>
        </p:txBody>
      </p:sp>
      <p:sp>
        <p:nvSpPr>
          <p:cNvPr id="4" name="Slide Number Placeholder 3"/>
          <p:cNvSpPr>
            <a:spLocks noGrp="1"/>
          </p:cNvSpPr>
          <p:nvPr>
            <p:ph type="sldNum" sz="quarter" idx="12"/>
          </p:nvPr>
        </p:nvSpPr>
        <p:spPr>
          <a:xfrm>
            <a:off x="6553200" y="5296970"/>
            <a:ext cx="2133600" cy="304271"/>
          </a:xfrm>
          <a:prstGeom prst="rect">
            <a:avLst/>
          </a:prstGeom>
        </p:spPr>
        <p:txBody>
          <a:bodyPr/>
          <a:lstStyle>
            <a:lvl1pPr>
              <a:defRPr>
                <a:latin typeface="Segoe UI" pitchFamily="34" charset="0"/>
              </a:defRPr>
            </a:lvl1pPr>
          </a:lstStyle>
          <a:p>
            <a:fld id="{B9AE970A-1F87-4BEE-A4E4-FAC78FA6147D}" type="slidenum">
              <a:rPr lang="en-US" smtClean="0">
                <a:solidFill>
                  <a:prstClr val="black"/>
                </a:solidFill>
              </a:rPr>
              <a:pPr/>
              <a:t>‹#›</a:t>
            </a:fld>
            <a:endParaRPr lang="en-US" dirty="0">
              <a:solidFill>
                <a:prstClr val="black"/>
              </a:solidFill>
            </a:endParaRPr>
          </a:p>
        </p:txBody>
      </p:sp>
    </p:spTree>
    <p:extLst>
      <p:ext uri="{BB962C8B-B14F-4D97-AF65-F5344CB8AC3E}">
        <p14:creationId xmlns:p14="http://schemas.microsoft.com/office/powerpoint/2010/main" val="3858865253"/>
      </p:ext>
    </p:extLst>
  </p:cSld>
  <p:clrMapOvr>
    <a:masterClrMapping/>
  </p:clrMapOvr>
  <p:timing>
    <p:tnLst>
      <p:par>
        <p:cTn xmlns:p14="http://schemas.microsoft.com/office/powerpoint/2010/main" id="1" dur="indefinite" restart="never" nodeType="tmRoot"/>
      </p:par>
    </p:tn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Photo and Title">
    <p:bg>
      <p:bgPr>
        <a:solidFill>
          <a:schemeClr val="bg1"/>
        </a:solid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0" y="4815000"/>
            <a:ext cx="9144000" cy="900000"/>
          </a:xfrm>
          <a:prstGeom prst="rect">
            <a:avLst/>
          </a:prstGeom>
          <a:solidFill>
            <a:schemeClr val="tx1">
              <a:alpha val="90000"/>
            </a:schemeClr>
          </a:solidFill>
        </p:spPr>
        <p:txBody>
          <a:bodyPr anchor="ctr"/>
          <a:lstStyle>
            <a:lvl1pPr marL="0" indent="0" algn="ctr">
              <a:buNone/>
              <a:defRPr sz="5400" spc="-300">
                <a:effectLst>
                  <a:outerShdw blurRad="38100" dist="38100" dir="2700000" algn="tl">
                    <a:srgbClr val="000000">
                      <a:alpha val="43137"/>
                    </a:srgbClr>
                  </a:outerShdw>
                </a:effectLst>
                <a:latin typeface="Segoe UI" pitchFamily="34" charset="0"/>
                <a:ea typeface="Segoe UI" pitchFamily="34" charset="0"/>
                <a:cs typeface="Segoe UI" pitchFamily="34" charset="0"/>
              </a:defRPr>
            </a:lvl1pPr>
            <a:lvl2pPr marL="457200" indent="0" algn="ctr">
              <a:buNone/>
              <a:defRPr>
                <a:latin typeface="Segoe UI" pitchFamily="34" charset="0"/>
                <a:ea typeface="Segoe UI" pitchFamily="34" charset="0"/>
                <a:cs typeface="Segoe UI" pitchFamily="34" charset="0"/>
              </a:defRPr>
            </a:lvl2pPr>
            <a:lvl3pPr marL="914400" indent="0" algn="ctr">
              <a:buNone/>
              <a:defRPr>
                <a:latin typeface="Segoe UI" pitchFamily="34" charset="0"/>
                <a:ea typeface="Segoe UI" pitchFamily="34" charset="0"/>
                <a:cs typeface="Segoe UI" pitchFamily="34" charset="0"/>
              </a:defRPr>
            </a:lvl3pPr>
            <a:lvl4pPr marL="1371600" indent="0" algn="ctr">
              <a:buNone/>
              <a:defRPr>
                <a:latin typeface="Segoe UI" pitchFamily="34" charset="0"/>
                <a:ea typeface="Segoe UI" pitchFamily="34" charset="0"/>
                <a:cs typeface="Segoe UI" pitchFamily="34" charset="0"/>
              </a:defRPr>
            </a:lvl4pPr>
            <a:lvl5pPr marL="1828800" indent="0" algn="ctr">
              <a:buNone/>
              <a:defRPr>
                <a:latin typeface="Segoe UI" pitchFamily="34" charset="0"/>
                <a:ea typeface="Segoe UI" pitchFamily="34" charset="0"/>
                <a:cs typeface="Segoe UI" pitchFamily="34" charset="0"/>
              </a:defRPr>
            </a:lvl5pPr>
          </a:lstStyle>
          <a:p>
            <a:pPr lvl="0"/>
            <a:r>
              <a:rPr lang="en-US" smtClean="0"/>
              <a:t>Click to edit Master text styles</a:t>
            </a:r>
          </a:p>
        </p:txBody>
      </p:sp>
    </p:spTree>
    <p:extLst>
      <p:ext uri="{BB962C8B-B14F-4D97-AF65-F5344CB8AC3E}">
        <p14:creationId xmlns:p14="http://schemas.microsoft.com/office/powerpoint/2010/main" val="538205546"/>
      </p:ext>
    </p:extLst>
  </p:cSld>
  <p:clrMapOvr>
    <a:masterClrMapping/>
  </p:clrMapOvr>
  <p:timing>
    <p:tnLst>
      <p:par>
        <p:cTn xmlns:p14="http://schemas.microsoft.com/office/powerpoint/2010/main" id="1" dur="indefinite" restart="never" nodeType="tmRoot"/>
      </p:par>
    </p:tnLst>
  </p:timing>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2-Column Layout with Background">
    <p:bg>
      <p:bgPr>
        <a:solidFill>
          <a:schemeClr val="bg1"/>
        </a:solid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792000" y="457500"/>
            <a:ext cx="7560000" cy="4800000"/>
          </a:xfrm>
          <a:prstGeom prst="rect">
            <a:avLst/>
          </a:prstGeom>
          <a:solidFill>
            <a:schemeClr val="tx1">
              <a:alpha val="90000"/>
            </a:schemeClr>
          </a:solidFill>
        </p:spPr>
        <p:txBody>
          <a:bodyPr wrap="square" lIns="108000" tIns="108000" rIns="108000" bIns="108000" numCol="1" anchor="ctr"/>
          <a:lstStyle>
            <a:lvl1pPr marL="0" indent="0" algn="ctr">
              <a:buNone/>
              <a:defRPr sz="5400" spc="-300">
                <a:solidFill>
                  <a:schemeClr val="bg1"/>
                </a:solidFill>
                <a:effectLst>
                  <a:outerShdw blurRad="38100" dist="38100" dir="2700000" algn="tl">
                    <a:srgbClr val="000000">
                      <a:alpha val="43137"/>
                    </a:srgbClr>
                  </a:outerShdw>
                </a:effectLst>
                <a:latin typeface="Segoe UI" pitchFamily="34" charset="0"/>
                <a:ea typeface="Segoe UI" pitchFamily="34" charset="0"/>
                <a:cs typeface="Segoe UI" pitchFamily="34" charset="0"/>
              </a:defRPr>
            </a:lvl1pPr>
            <a:lvl2pPr>
              <a:defRPr sz="3200" spc="-150">
                <a:solidFill>
                  <a:schemeClr val="bg1"/>
                </a:solidFill>
                <a:effectLst>
                  <a:outerShdw blurRad="38100" dist="38100" dir="2700000" algn="tl">
                    <a:srgbClr val="000000">
                      <a:alpha val="43137"/>
                    </a:srgbClr>
                  </a:outerShdw>
                </a:effectLst>
                <a:latin typeface="Segoe UI" pitchFamily="34" charset="0"/>
                <a:ea typeface="Segoe UI" pitchFamily="34" charset="0"/>
                <a:cs typeface="Segoe UI" pitchFamily="34" charset="0"/>
              </a:defRPr>
            </a:lvl2pPr>
            <a:lvl3pPr>
              <a:defRPr sz="3200" spc="-150">
                <a:solidFill>
                  <a:schemeClr val="bg1"/>
                </a:solidFill>
                <a:effectLst>
                  <a:outerShdw blurRad="38100" dist="38100" dir="2700000" algn="tl">
                    <a:srgbClr val="000000">
                      <a:alpha val="43137"/>
                    </a:srgbClr>
                  </a:outerShdw>
                </a:effectLst>
                <a:latin typeface="Segoe UI" pitchFamily="34" charset="0"/>
                <a:ea typeface="Segoe UI" pitchFamily="34" charset="0"/>
                <a:cs typeface="Segoe UI" pitchFamily="34" charset="0"/>
              </a:defRPr>
            </a:lvl3pPr>
            <a:lvl4pPr>
              <a:defRPr sz="3200" spc="-150">
                <a:solidFill>
                  <a:schemeClr val="bg1"/>
                </a:solidFill>
                <a:effectLst>
                  <a:outerShdw blurRad="38100" dist="38100" dir="2700000" algn="tl">
                    <a:srgbClr val="000000">
                      <a:alpha val="43137"/>
                    </a:srgbClr>
                  </a:outerShdw>
                </a:effectLst>
                <a:latin typeface="Segoe UI" pitchFamily="34" charset="0"/>
                <a:ea typeface="Segoe UI" pitchFamily="34" charset="0"/>
                <a:cs typeface="Segoe UI" pitchFamily="34" charset="0"/>
              </a:defRPr>
            </a:lvl4pPr>
            <a:lvl5pPr>
              <a:defRPr sz="3200" spc="-150">
                <a:solidFill>
                  <a:schemeClr val="bg1"/>
                </a:solidFill>
                <a:effectLst>
                  <a:outerShdw blurRad="38100" dist="38100" dir="2700000" algn="tl">
                    <a:srgbClr val="000000">
                      <a:alpha val="43137"/>
                    </a:srgbClr>
                  </a:outerShdw>
                </a:effectLst>
                <a:latin typeface="Segoe UI" pitchFamily="34" charset="0"/>
                <a:ea typeface="Segoe UI" pitchFamily="34" charset="0"/>
                <a:cs typeface="Segoe UI" pitchFamily="34" charset="0"/>
              </a:defRPr>
            </a:lvl5pPr>
          </a:lstStyle>
          <a:p>
            <a:pPr lvl="0"/>
            <a:r>
              <a:rPr lang="en-US" smtClean="0"/>
              <a:t>Click to edit Master text styles</a:t>
            </a:r>
          </a:p>
        </p:txBody>
      </p:sp>
    </p:spTree>
    <p:extLst>
      <p:ext uri="{BB962C8B-B14F-4D97-AF65-F5344CB8AC3E}">
        <p14:creationId xmlns:p14="http://schemas.microsoft.com/office/powerpoint/2010/main" val="4204004617"/>
      </p:ext>
    </p:extLst>
  </p:cSld>
  <p:clrMapOvr>
    <a:masterClrMapping/>
  </p:clrMapOvr>
  <p:timing>
    <p:tnLst>
      <p:par>
        <p:cTn xmlns:p14="http://schemas.microsoft.com/office/powerpoint/2010/mai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Code Snippe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9436" y="190500"/>
            <a:ext cx="8363938" cy="507832"/>
          </a:xfrm>
          <a:prstGeom prst="rect">
            <a:avLst/>
          </a:prstGeom>
        </p:spPr>
        <p:txBody>
          <a:bodyPr lIns="71332" tIns="35666" rIns="71332" bIns="35666"/>
          <a:lstStyle/>
          <a:p>
            <a:r>
              <a:rPr lang="en-US" dirty="0" smtClean="0"/>
              <a:t>click to edit master title style</a:t>
            </a:r>
            <a:endParaRPr lang="en-US" dirty="0"/>
          </a:p>
        </p:txBody>
      </p:sp>
      <p:sp>
        <p:nvSpPr>
          <p:cNvPr id="3" name="Content Placeholder 2"/>
          <p:cNvSpPr>
            <a:spLocks noGrp="1"/>
          </p:cNvSpPr>
          <p:nvPr>
            <p:ph idx="1"/>
          </p:nvPr>
        </p:nvSpPr>
        <p:spPr>
          <a:xfrm>
            <a:off x="457200" y="1079500"/>
            <a:ext cx="8229600" cy="1102866"/>
          </a:xfrm>
          <a:prstGeom prst="rect">
            <a:avLst/>
          </a:prstGeom>
        </p:spPr>
        <p:txBody>
          <a:bodyPr lIns="71332" tIns="35666" rIns="71332" bIns="35666"/>
          <a:lstStyle/>
          <a:p>
            <a:pPr lvl="0"/>
            <a:r>
              <a:rPr lang="en-US" dirty="0" smtClean="0"/>
              <a:t>Click to edit Master text styles</a:t>
            </a:r>
          </a:p>
          <a:p>
            <a:pPr lvl="1"/>
            <a:r>
              <a:rPr lang="en-US" dirty="0" smtClean="0"/>
              <a:t>Second level</a:t>
            </a:r>
          </a:p>
          <a:p>
            <a:pPr lvl="2"/>
            <a:r>
              <a:rPr lang="en-US" dirty="0" smtClean="0"/>
              <a:t>Third level</a:t>
            </a:r>
          </a:p>
        </p:txBody>
      </p:sp>
      <p:sp>
        <p:nvSpPr>
          <p:cNvPr id="6" name="Text Placeholder 5"/>
          <p:cNvSpPr>
            <a:spLocks noGrp="1"/>
          </p:cNvSpPr>
          <p:nvPr>
            <p:ph type="body" sz="quarter" idx="10"/>
          </p:nvPr>
        </p:nvSpPr>
        <p:spPr>
          <a:xfrm>
            <a:off x="457200" y="2730500"/>
            <a:ext cx="8229600" cy="2349500"/>
          </a:xfrm>
          <a:prstGeom prst="rect">
            <a:avLst/>
          </a:prstGeom>
        </p:spPr>
        <p:style>
          <a:lnRef idx="2">
            <a:schemeClr val="accent1"/>
          </a:lnRef>
          <a:fillRef idx="1">
            <a:schemeClr val="lt1"/>
          </a:fillRef>
          <a:effectRef idx="0">
            <a:schemeClr val="accent1"/>
          </a:effectRef>
          <a:fontRef idx="none"/>
        </p:style>
        <p:txBody>
          <a:bodyPr lIns="71332" tIns="35666" rIns="71332" bIns="35666">
            <a:normAutofit/>
          </a:bodyPr>
          <a:lstStyle>
            <a:lvl1pPr marL="0" indent="0">
              <a:buNone/>
              <a:defRPr sz="1100">
                <a:solidFill>
                  <a:schemeClr val="tx1"/>
                </a:solidFill>
                <a:latin typeface="Consolas" pitchFamily="49" charset="0"/>
                <a:cs typeface="Consolas" pitchFamily="49" charset="0"/>
              </a:defRPr>
            </a:lvl1pPr>
            <a:lvl2pPr marL="356662" indent="0">
              <a:buNone/>
              <a:defRPr sz="1100">
                <a:solidFill>
                  <a:schemeClr val="tx1"/>
                </a:solidFill>
                <a:latin typeface="Consolas" pitchFamily="49" charset="0"/>
                <a:cs typeface="Consolas" pitchFamily="49" charset="0"/>
              </a:defRPr>
            </a:lvl2pPr>
            <a:lvl3pPr marL="713323" indent="0">
              <a:buNone/>
              <a:defRPr sz="1100">
                <a:solidFill>
                  <a:schemeClr val="tx1"/>
                </a:solidFill>
                <a:latin typeface="Consolas" pitchFamily="49" charset="0"/>
                <a:cs typeface="Consolas" pitchFamily="49" charset="0"/>
              </a:defRPr>
            </a:lvl3pPr>
            <a:lvl4pPr marL="1069985" indent="0">
              <a:buNone/>
              <a:defRPr sz="1100">
                <a:solidFill>
                  <a:schemeClr val="tx1"/>
                </a:solidFill>
                <a:latin typeface="Consolas" pitchFamily="49" charset="0"/>
                <a:cs typeface="Consolas" pitchFamily="49" charset="0"/>
              </a:defRPr>
            </a:lvl4pPr>
            <a:lvl5pPr marL="1426647" indent="0">
              <a:buNone/>
              <a:defRPr sz="1100">
                <a:solidFill>
                  <a:schemeClr val="tx1"/>
                </a:solidFill>
                <a:latin typeface="Consolas" pitchFamily="49" charset="0"/>
                <a:cs typeface="Consolas" pitchFamily="49" charset="0"/>
              </a:defRPr>
            </a:lvl5pPr>
          </a:lstStyle>
          <a:p>
            <a:pPr lvl="0"/>
            <a:r>
              <a:rPr lang="en-US" dirty="0" smtClean="0"/>
              <a:t>Click to edit Master text styles</a:t>
            </a:r>
          </a:p>
        </p:txBody>
      </p:sp>
    </p:spTree>
    <p:extLst>
      <p:ext uri="{BB962C8B-B14F-4D97-AF65-F5344CB8AC3E}">
        <p14:creationId xmlns:p14="http://schemas.microsoft.com/office/powerpoint/2010/main" val="1651895352"/>
      </p:ext>
    </p:extLst>
  </p:cSld>
  <p:clrMapOvr>
    <a:masterClrMapping/>
  </p:clrMapOvr>
  <p:timing>
    <p:tnLst>
      <p:par>
        <p:cTn xmlns:p14="http://schemas.microsoft.com/office/powerpoint/2010/main" id="1" dur="indefinite" restart="never" nodeType="tmRoot"/>
      </p:par>
    </p:tn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type="blank" preserve="1">
  <p:cSld name="Demo">
    <p:spTree>
      <p:nvGrpSpPr>
        <p:cNvPr id="1" name=""/>
        <p:cNvGrpSpPr/>
        <p:nvPr/>
      </p:nvGrpSpPr>
      <p:grpSpPr>
        <a:xfrm>
          <a:off x="0" y="0"/>
          <a:ext cx="0" cy="0"/>
          <a:chOff x="0" y="0"/>
          <a:chExt cx="0" cy="0"/>
        </a:xfrm>
      </p:grpSpPr>
      <p:sp>
        <p:nvSpPr>
          <p:cNvPr id="5" name="TextBox 4"/>
          <p:cNvSpPr txBox="1"/>
          <p:nvPr userDrawn="1"/>
        </p:nvSpPr>
        <p:spPr>
          <a:xfrm>
            <a:off x="3276600" y="3302685"/>
            <a:ext cx="5183114" cy="2215991"/>
          </a:xfrm>
          <a:prstGeom prst="rect">
            <a:avLst/>
          </a:prstGeom>
          <a:noFill/>
        </p:spPr>
        <p:txBody>
          <a:bodyPr wrap="none" rtlCol="0" anchor="ctr">
            <a:spAutoFit/>
          </a:bodyPr>
          <a:lstStyle/>
          <a:p>
            <a:r>
              <a:rPr lang="en-AU" sz="13800" b="1" i="1" spc="-300" dirty="0">
                <a:solidFill>
                  <a:prstClr val="black"/>
                </a:solidFill>
                <a:latin typeface="Segoe UI" pitchFamily="34" charset="0"/>
              </a:rPr>
              <a:t>demo</a:t>
            </a:r>
          </a:p>
        </p:txBody>
      </p:sp>
    </p:spTree>
    <p:extLst>
      <p:ext uri="{BB962C8B-B14F-4D97-AF65-F5344CB8AC3E}">
        <p14:creationId xmlns:p14="http://schemas.microsoft.com/office/powerpoint/2010/main" val="3190137991"/>
      </p:ext>
    </p:extLst>
  </p:cSld>
  <p:clrMapOvr>
    <a:masterClrMapping/>
  </p:clrMapOvr>
  <p:timing>
    <p:tnLst>
      <p:par>
        <p:cTn xmlns:p14="http://schemas.microsoft.com/office/powerpoint/2010/main" id="1" dur="indefinite" restart="never" nodeType="tmRoot"/>
      </p:par>
    </p:tnLst>
  </p:timing>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90500"/>
            <a:ext cx="8363938" cy="517236"/>
          </a:xfrm>
          <a:prstGeom prst="rect">
            <a:avLst/>
          </a:prstGeom>
        </p:spPr>
        <p:txBody>
          <a:bodyPr/>
          <a:lstStyle>
            <a:lvl1pPr>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206500"/>
            <a:ext cx="8363938" cy="1671398"/>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27161891"/>
      </p:ext>
    </p:extLst>
  </p:cSld>
  <p:clrMapOvr>
    <a:masterClrMapping/>
  </p:clrMapOvr>
  <p:transition xmlns:p14="http://schemas.microsoft.com/office/powerpoint/2010/mai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Use for slides with Software Code">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9436" y="190500"/>
            <a:ext cx="8363938" cy="517236"/>
          </a:xfrm>
          <a:prstGeom prst="rect">
            <a:avLst/>
          </a:prstGeom>
        </p:spPr>
        <p:txBody>
          <a:bodyPr/>
          <a:lstStyle>
            <a:lvl1pPr>
              <a:defRPr>
                <a:solidFill>
                  <a:schemeClr val="accent1">
                    <a:alpha val="99000"/>
                  </a:schemeClr>
                </a:soli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a:xfrm>
            <a:off x="389458" y="1587501"/>
            <a:ext cx="8363937" cy="1671398"/>
          </a:xfrm>
          <a:prstGeom prst="rect">
            <a:avLst/>
          </a:prstGeo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90500"/>
            <a:ext cx="8363938" cy="517236"/>
          </a:xfrm>
          <a:prstGeom prst="rect">
            <a:avLst/>
          </a:prstGeom>
        </p:spPr>
        <p:txBody>
          <a:bodyPr/>
          <a:lstStyle>
            <a:lvl1pPr>
              <a:defRPr/>
            </a:lvl1pPr>
          </a:lstStyle>
          <a:p>
            <a:r>
              <a:rPr lang="en-US" smtClean="0"/>
              <a:t>Click to edit Master title style</a:t>
            </a:r>
            <a:endParaRPr lang="en-US" dirty="0"/>
          </a:p>
        </p:txBody>
      </p:sp>
      <p:sp>
        <p:nvSpPr>
          <p:cNvPr id="3" name="Content Placeholder 2"/>
          <p:cNvSpPr>
            <a:spLocks noGrp="1"/>
          </p:cNvSpPr>
          <p:nvPr>
            <p:ph idx="1"/>
          </p:nvPr>
        </p:nvSpPr>
        <p:spPr>
          <a:xfrm>
            <a:off x="389436" y="1206499"/>
            <a:ext cx="8363938" cy="1667123"/>
          </a:xfrm>
          <a:prstGeom prst="rect">
            <a:avLst/>
          </a:prstGeom>
        </p:spPr>
        <p:txBody>
          <a:bodyPr/>
          <a:lstStyle>
            <a:lvl1pPr marL="460375" indent="-460375">
              <a:lnSpc>
                <a:spcPct val="90000"/>
              </a:lnSpc>
              <a:buFontTx/>
              <a:buBlip>
                <a:blip r:embed="rId2"/>
              </a:buBlip>
              <a:defRPr/>
            </a:lvl1pPr>
            <a:lvl2pPr marL="855663" indent="-395288">
              <a:lnSpc>
                <a:spcPct val="90000"/>
              </a:lnSpc>
              <a:buFontTx/>
              <a:buBlip>
                <a:blip r:embed="rId2"/>
              </a:buBlip>
              <a:defRPr/>
            </a:lvl2pPr>
            <a:lvl3pPr marL="1258888" indent="-403225">
              <a:lnSpc>
                <a:spcPct val="90000"/>
              </a:lnSpc>
              <a:buFontTx/>
              <a:buBlip>
                <a:blip r:embed="rId2"/>
              </a:buBlip>
              <a:defRPr/>
            </a:lvl3pPr>
            <a:lvl4pPr marL="1604963" indent="-346075">
              <a:lnSpc>
                <a:spcPct val="90000"/>
              </a:lnSpc>
              <a:buFontTx/>
              <a:buBlip>
                <a:blip r:embed="rId2"/>
              </a:buBlip>
              <a:defRPr/>
            </a:lvl4pPr>
            <a:lvl5pPr marL="1941513" indent="-336550">
              <a:lnSpc>
                <a:spcPct val="90000"/>
              </a:lnSpc>
              <a:buFontTx/>
              <a:buBlip>
                <a:blip r:embed="rId2"/>
              </a:buBlip>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25176075"/>
      </p:ext>
    </p:extLst>
  </p:cSld>
  <p:clrMapOvr>
    <a:masterClrMapping/>
  </p:clrMapOvr>
  <p:transition xmlns:p14="http://schemas.microsoft.com/office/powerpoint/2010/mai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1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 Placeholder 6"/>
          <p:cNvSpPr>
            <a:spLocks noGrp="1"/>
          </p:cNvSpPr>
          <p:nvPr>
            <p:ph type="body" sz="quarter" idx="10" hasCustomPrompt="1"/>
          </p:nvPr>
        </p:nvSpPr>
        <p:spPr>
          <a:xfrm>
            <a:off x="799117" y="4064000"/>
            <a:ext cx="7683914" cy="1148870"/>
          </a:xfrm>
          <a:prstGeom prst="rect">
            <a:avLst/>
          </a:prstGeo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0000" b="0" i="1" u="none" strike="noStrike" kern="1200" cap="none" spc="-642" normalizeH="0" baseline="0" noProof="0" dirty="0" smtClean="0">
                <a:ln w="11430"/>
                <a:solidFill>
                  <a:schemeClr val="accent1">
                    <a:alpha val="99000"/>
                  </a:schemeClr>
                </a:solidFill>
                <a:effectLst/>
                <a:uLnTx/>
                <a:uFillTx/>
                <a:latin typeface="+mj-lt"/>
                <a:ea typeface="+mn-ea"/>
                <a:cs typeface="+mn-cs"/>
              </a:defRPr>
            </a:lvl1pPr>
          </a:lstStyle>
          <a:p>
            <a:pPr lvl="0"/>
            <a:r>
              <a:rPr lang="en-US" dirty="0" smtClean="0"/>
              <a:t>click to…</a:t>
            </a:r>
          </a:p>
        </p:txBody>
      </p:sp>
      <p:sp>
        <p:nvSpPr>
          <p:cNvPr id="5" name="Title 1"/>
          <p:cNvSpPr>
            <a:spLocks noGrp="1"/>
          </p:cNvSpPr>
          <p:nvPr>
            <p:ph type="ctrTitle"/>
          </p:nvPr>
        </p:nvSpPr>
        <p:spPr>
          <a:xfrm>
            <a:off x="627623" y="2025854"/>
            <a:ext cx="6994362" cy="1269578"/>
          </a:xfrm>
          <a:prstGeom prst="rect">
            <a:avLst/>
          </a:prstGeom>
        </p:spPr>
        <p:txBody>
          <a:bodyPr anchor="ctr" anchorCtr="0">
            <a:noAutofit/>
          </a:bodyPr>
          <a:lstStyle>
            <a:lvl1pPr>
              <a:lnSpc>
                <a:spcPct val="90000"/>
              </a:lnSpc>
              <a:defRPr sz="4800"/>
            </a:lvl1pPr>
          </a:lstStyle>
          <a:p>
            <a:r>
              <a:rPr lang="en-US" smtClean="0"/>
              <a:t>Click to edit Master title style</a:t>
            </a:r>
            <a:endParaRPr lang="en-US" dirty="0"/>
          </a:p>
        </p:txBody>
      </p:sp>
      <p:sp>
        <p:nvSpPr>
          <p:cNvPr id="6" name="Subtitle 2"/>
          <p:cNvSpPr>
            <a:spLocks noGrp="1"/>
          </p:cNvSpPr>
          <p:nvPr>
            <p:ph type="subTitle" idx="1"/>
          </p:nvPr>
        </p:nvSpPr>
        <p:spPr>
          <a:xfrm>
            <a:off x="627626" y="3492511"/>
            <a:ext cx="6994363" cy="384721"/>
          </a:xfrm>
          <a:prstGeom prst="rect">
            <a:avLst/>
          </a:prstGeo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4012967924"/>
      </p:ext>
    </p:extLst>
  </p:cSld>
  <p:clrMapOvr>
    <a:masterClrMapping/>
  </p:clrMapOvr>
  <p:transition xmlns:p14="http://schemas.microsoft.com/office/powerpoint/2010/mai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4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27623" y="2035146"/>
            <a:ext cx="6994362" cy="1269578"/>
          </a:xfrm>
          <a:prstGeom prst="rect">
            <a:avLst/>
          </a:prstGeom>
        </p:spPr>
        <p:txBody>
          <a:bodyPr anchor="ctr" anchorCtr="0">
            <a:noAutofit/>
          </a:bodyPr>
          <a:lstStyle>
            <a:lvl1pPr>
              <a:lnSpc>
                <a:spcPct val="90000"/>
              </a:lnSpc>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627626" y="3492511"/>
            <a:ext cx="6994363" cy="384721"/>
          </a:xfrm>
          <a:prstGeom prst="rect">
            <a:avLst/>
          </a:prstGeo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5" name="Text Placeholder 6"/>
          <p:cNvSpPr>
            <a:spLocks noGrp="1"/>
          </p:cNvSpPr>
          <p:nvPr>
            <p:ph type="body" sz="quarter" idx="10" hasCustomPrompt="1"/>
          </p:nvPr>
        </p:nvSpPr>
        <p:spPr>
          <a:xfrm>
            <a:off x="799117" y="4064000"/>
            <a:ext cx="7683914" cy="1148870"/>
          </a:xfrm>
          <a:prstGeom prst="rect">
            <a:avLst/>
          </a:prstGeo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0000" b="0" i="1" u="none" strike="noStrike" kern="1200" cap="none" spc="-642" normalizeH="0" baseline="0" noProof="0" dirty="0" smtClean="0">
                <a:ln w="11430"/>
                <a:solidFill>
                  <a:schemeClr val="accent1">
                    <a:alpha val="99000"/>
                  </a:schemeClr>
                </a:solidFill>
                <a:effectLst/>
                <a:uLnTx/>
                <a:uFillTx/>
                <a:latin typeface="+mj-lt"/>
                <a:ea typeface="+mn-ea"/>
                <a:cs typeface="+mn-cs"/>
              </a:defRPr>
            </a:lvl1pPr>
          </a:lstStyle>
          <a:p>
            <a:pPr lvl="0"/>
            <a:r>
              <a:rPr lang="en-US" dirty="0" smtClean="0"/>
              <a:t>click to…</a:t>
            </a:r>
          </a:p>
        </p:txBody>
      </p:sp>
    </p:spTree>
    <p:extLst>
      <p:ext uri="{BB962C8B-B14F-4D97-AF65-F5344CB8AC3E}">
        <p14:creationId xmlns:p14="http://schemas.microsoft.com/office/powerpoint/2010/main" val="178639449"/>
      </p:ext>
    </p:extLst>
  </p:cSld>
  <p:clrMapOvr>
    <a:masterClrMapping/>
  </p:clrMapOvr>
  <p:transition xmlns:p14="http://schemas.microsoft.com/office/powerpoint/2010/mai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774825"/>
            <a:ext cx="7772400" cy="1225550"/>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238500"/>
            <a:ext cx="6400800" cy="14605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3DB43F98-1FCE-5D44-998A-CA88AAEE3DB9}" type="datetimeFigureOut">
              <a:rPr lang="en-US" smtClean="0"/>
              <a:t>1/2/14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30D76D-AEA7-8E4F-8577-B224DD50283E}" type="slidenum">
              <a:rPr lang="en-US" smtClean="0"/>
              <a:t>‹#›</a:t>
            </a:fld>
            <a:endParaRPr lang="en-US"/>
          </a:p>
        </p:txBody>
      </p:sp>
    </p:spTree>
    <p:extLst>
      <p:ext uri="{BB962C8B-B14F-4D97-AF65-F5344CB8AC3E}">
        <p14:creationId xmlns:p14="http://schemas.microsoft.com/office/powerpoint/2010/main" val="41561198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DB43F98-1FCE-5D44-998A-CA88AAEE3DB9}" type="datetimeFigureOut">
              <a:rPr lang="en-US" smtClean="0"/>
              <a:t>1/2/14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30D76D-AEA7-8E4F-8577-B224DD50283E}" type="slidenum">
              <a:rPr lang="en-US" smtClean="0"/>
              <a:t>‹#›</a:t>
            </a:fld>
            <a:endParaRPr lang="en-US"/>
          </a:p>
        </p:txBody>
      </p:sp>
    </p:spTree>
    <p:extLst>
      <p:ext uri="{BB962C8B-B14F-4D97-AF65-F5344CB8AC3E}">
        <p14:creationId xmlns:p14="http://schemas.microsoft.com/office/powerpoint/2010/main" val="4073923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671888"/>
            <a:ext cx="7772400" cy="1135062"/>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422525"/>
            <a:ext cx="7772400" cy="1249363"/>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DB43F98-1FCE-5D44-998A-CA88AAEE3DB9}" type="datetimeFigureOut">
              <a:rPr lang="en-US" smtClean="0"/>
              <a:t>1/2/14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30D76D-AEA7-8E4F-8577-B224DD50283E}" type="slidenum">
              <a:rPr lang="en-US" smtClean="0"/>
              <a:t>‹#›</a:t>
            </a:fld>
            <a:endParaRPr lang="en-US"/>
          </a:p>
        </p:txBody>
      </p:sp>
    </p:spTree>
    <p:extLst>
      <p:ext uri="{BB962C8B-B14F-4D97-AF65-F5344CB8AC3E}">
        <p14:creationId xmlns:p14="http://schemas.microsoft.com/office/powerpoint/2010/main" val="64087485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333500"/>
            <a:ext cx="4038600" cy="37719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333500"/>
            <a:ext cx="4038600" cy="37719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3DB43F98-1FCE-5D44-998A-CA88AAEE3DB9}" type="datetimeFigureOut">
              <a:rPr lang="en-US" smtClean="0"/>
              <a:t>1/2/14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E30D76D-AEA7-8E4F-8577-B224DD50283E}" type="slidenum">
              <a:rPr lang="en-US" smtClean="0"/>
              <a:t>‹#›</a:t>
            </a:fld>
            <a:endParaRPr lang="en-US"/>
          </a:p>
        </p:txBody>
      </p:sp>
    </p:spTree>
    <p:extLst>
      <p:ext uri="{BB962C8B-B14F-4D97-AF65-F5344CB8AC3E}">
        <p14:creationId xmlns:p14="http://schemas.microsoft.com/office/powerpoint/2010/main" val="170548713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279525"/>
            <a:ext cx="4040188" cy="5334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812925"/>
            <a:ext cx="4040188" cy="32924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279525"/>
            <a:ext cx="4041775" cy="5334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1812925"/>
            <a:ext cx="4041775" cy="32924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3DB43F98-1FCE-5D44-998A-CA88AAEE3DB9}" type="datetimeFigureOut">
              <a:rPr lang="en-US" smtClean="0"/>
              <a:t>1/2/14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E30D76D-AEA7-8E4F-8577-B224DD50283E}" type="slidenum">
              <a:rPr lang="en-US" smtClean="0"/>
              <a:t>‹#›</a:t>
            </a:fld>
            <a:endParaRPr lang="en-US"/>
          </a:p>
        </p:txBody>
      </p:sp>
    </p:spTree>
    <p:extLst>
      <p:ext uri="{BB962C8B-B14F-4D97-AF65-F5344CB8AC3E}">
        <p14:creationId xmlns:p14="http://schemas.microsoft.com/office/powerpoint/2010/main" val="292840757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DB43F98-1FCE-5D44-998A-CA88AAEE3DB9}" type="datetimeFigureOut">
              <a:rPr lang="en-US" smtClean="0"/>
              <a:t>1/2/14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E30D76D-AEA7-8E4F-8577-B224DD50283E}" type="slidenum">
              <a:rPr lang="en-US" smtClean="0"/>
              <a:t>‹#›</a:t>
            </a:fld>
            <a:endParaRPr lang="en-US"/>
          </a:p>
        </p:txBody>
      </p:sp>
    </p:spTree>
    <p:extLst>
      <p:ext uri="{BB962C8B-B14F-4D97-AF65-F5344CB8AC3E}">
        <p14:creationId xmlns:p14="http://schemas.microsoft.com/office/powerpoint/2010/main" val="203653816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DB43F98-1FCE-5D44-998A-CA88AAEE3DB9}" type="datetimeFigureOut">
              <a:rPr lang="en-US" smtClean="0"/>
              <a:t>1/2/14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E30D76D-AEA7-8E4F-8577-B224DD50283E}" type="slidenum">
              <a:rPr lang="en-US" smtClean="0"/>
              <a:t>‹#›</a:t>
            </a:fld>
            <a:endParaRPr lang="en-US"/>
          </a:p>
        </p:txBody>
      </p:sp>
    </p:spTree>
    <p:extLst>
      <p:ext uri="{BB962C8B-B14F-4D97-AF65-F5344CB8AC3E}">
        <p14:creationId xmlns:p14="http://schemas.microsoft.com/office/powerpoint/2010/main" val="12491507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mp; Column">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342900" y="260839"/>
            <a:ext cx="8458200" cy="762000"/>
          </a:xfrm>
          <a:prstGeom prst="rect">
            <a:avLst/>
          </a:prstGeom>
        </p:spPr>
        <p:txBody>
          <a:bodyPr lIns="0" tIns="0" rIns="0" bIns="0" anchor="ctr">
            <a:normAutofit/>
          </a:bodyPr>
          <a:lstStyle>
            <a:lvl1pPr algn="l">
              <a:defRPr sz="4000" spc="-150" baseline="0">
                <a:solidFill>
                  <a:schemeClr val="tx2"/>
                </a:solidFill>
                <a:latin typeface="Segoe UI" pitchFamily="34" charset="0"/>
                <a:ea typeface="Segoe UI" pitchFamily="34" charset="0"/>
                <a:cs typeface="Segoe UI" pitchFamily="34" charset="0"/>
              </a:defRPr>
            </a:lvl1pPr>
          </a:lstStyle>
          <a:p>
            <a:r>
              <a:rPr lang="en-US" dirty="0" smtClean="0"/>
              <a:t>click to edit master title style</a:t>
            </a:r>
            <a:endParaRPr lang="en-US" dirty="0"/>
          </a:p>
        </p:txBody>
      </p:sp>
      <p:sp>
        <p:nvSpPr>
          <p:cNvPr id="7" name="Content Placeholder 2"/>
          <p:cNvSpPr>
            <a:spLocks noGrp="1"/>
          </p:cNvSpPr>
          <p:nvPr>
            <p:ph idx="1"/>
          </p:nvPr>
        </p:nvSpPr>
        <p:spPr>
          <a:xfrm>
            <a:off x="342900" y="1266087"/>
            <a:ext cx="8458200" cy="4191000"/>
          </a:xfrm>
          <a:prstGeom prst="rect">
            <a:avLst/>
          </a:prstGeom>
        </p:spPr>
        <p:txBody>
          <a:bodyPr lIns="0" tIns="0" rIns="0" bIns="0">
            <a:normAutofit/>
          </a:bodyPr>
          <a:lstStyle>
            <a:lvl1pPr>
              <a:lnSpc>
                <a:spcPct val="90000"/>
              </a:lnSpc>
              <a:buFont typeface="Arial" pitchFamily="34" charset="0"/>
              <a:buChar char="•"/>
              <a:defRPr sz="3200" spc="-150" baseline="0">
                <a:solidFill>
                  <a:schemeClr val="tx2"/>
                </a:solidFill>
                <a:latin typeface="Segoe UI" pitchFamily="34" charset="0"/>
                <a:ea typeface="Segoe UI" pitchFamily="34" charset="0"/>
                <a:cs typeface="Segoe UI" pitchFamily="34" charset="0"/>
              </a:defRPr>
            </a:lvl1pPr>
            <a:lvl2pPr>
              <a:lnSpc>
                <a:spcPct val="90000"/>
              </a:lnSpc>
              <a:buFont typeface="Arial" pitchFamily="34" charset="0"/>
              <a:buChar char="•"/>
              <a:defRPr sz="2800" spc="-150" baseline="0">
                <a:solidFill>
                  <a:schemeClr val="tx2"/>
                </a:solidFill>
                <a:latin typeface="Segoe WP SemiLight" pitchFamily="34" charset="0"/>
                <a:ea typeface="Segoe UI" pitchFamily="34" charset="0"/>
                <a:cs typeface="Segoe UI" pitchFamily="34" charset="0"/>
              </a:defRPr>
            </a:lvl2pPr>
            <a:lvl3pPr>
              <a:lnSpc>
                <a:spcPct val="90000"/>
              </a:lnSpc>
              <a:buFont typeface="Arial" pitchFamily="34" charset="0"/>
              <a:buChar char="•"/>
              <a:defRPr sz="2400" spc="-150" baseline="0">
                <a:solidFill>
                  <a:schemeClr val="tx2"/>
                </a:solidFill>
                <a:latin typeface="Segoe UI" pitchFamily="34" charset="0"/>
                <a:ea typeface="Segoe UI" pitchFamily="34" charset="0"/>
                <a:cs typeface="Segoe UI" pitchFamily="34" charset="0"/>
              </a:defRPr>
            </a:lvl3pPr>
            <a:lvl4pPr>
              <a:lnSpc>
                <a:spcPct val="90000"/>
              </a:lnSpc>
              <a:buFont typeface="Arial" pitchFamily="34" charset="0"/>
              <a:buChar char="•"/>
              <a:defRPr sz="1600" baseline="0">
                <a:solidFill>
                  <a:schemeClr val="tx2"/>
                </a:solidFill>
              </a:defRPr>
            </a:lvl4pPr>
            <a:lvl5pPr>
              <a:lnSpc>
                <a:spcPct val="90000"/>
              </a:lnSpc>
              <a:buFont typeface="Arial" pitchFamily="34" charset="0"/>
              <a:buChar char="•"/>
              <a:defRPr sz="1400" baseline="0">
                <a:solidFill>
                  <a:schemeClr val="tx2"/>
                </a:solidFill>
              </a:defRPr>
            </a:lvl5pPr>
          </a:lstStyle>
          <a:p>
            <a:pPr lvl="0"/>
            <a:r>
              <a:rPr lang="en-US" smtClean="0"/>
              <a:t>Click to edit Master text styles</a:t>
            </a:r>
          </a:p>
          <a:p>
            <a:pPr lvl="1"/>
            <a:r>
              <a:rPr lang="en-US" smtClean="0"/>
              <a:t>Second level</a:t>
            </a:r>
          </a:p>
          <a:p>
            <a:pPr lvl="2"/>
            <a:r>
              <a:rPr lang="en-US" smtClean="0"/>
              <a:t>Third level</a:t>
            </a:r>
          </a:p>
        </p:txBody>
      </p:sp>
    </p:spTree>
  </p:cSld>
  <p:clrMapOvr>
    <a:masterClrMapping/>
  </p:clrMapOvr>
  <p:timing>
    <p:tnLst>
      <p:par>
        <p:cTn xmlns:p14="http://schemas.microsoft.com/office/powerpoint/2010/mai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7013"/>
            <a:ext cx="3008313" cy="968375"/>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27013"/>
            <a:ext cx="5111750" cy="487838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195388"/>
            <a:ext cx="3008313" cy="391001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DB43F98-1FCE-5D44-998A-CA88AAEE3DB9}" type="datetimeFigureOut">
              <a:rPr lang="en-US" smtClean="0"/>
              <a:t>1/2/14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E30D76D-AEA7-8E4F-8577-B224DD50283E}" type="slidenum">
              <a:rPr lang="en-US" smtClean="0"/>
              <a:t>‹#›</a:t>
            </a:fld>
            <a:endParaRPr lang="en-US"/>
          </a:p>
        </p:txBody>
      </p:sp>
    </p:spTree>
    <p:extLst>
      <p:ext uri="{BB962C8B-B14F-4D97-AF65-F5344CB8AC3E}">
        <p14:creationId xmlns:p14="http://schemas.microsoft.com/office/powerpoint/2010/main" val="310255951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000500"/>
            <a:ext cx="5486400" cy="473075"/>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511175"/>
            <a:ext cx="5486400" cy="3429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473575"/>
            <a:ext cx="5486400" cy="66992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DB43F98-1FCE-5D44-998A-CA88AAEE3DB9}" type="datetimeFigureOut">
              <a:rPr lang="en-US" smtClean="0"/>
              <a:t>1/2/14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E30D76D-AEA7-8E4F-8577-B224DD50283E}" type="slidenum">
              <a:rPr lang="en-US" smtClean="0"/>
              <a:t>‹#›</a:t>
            </a:fld>
            <a:endParaRPr lang="en-US"/>
          </a:p>
        </p:txBody>
      </p:sp>
    </p:spTree>
    <p:extLst>
      <p:ext uri="{BB962C8B-B14F-4D97-AF65-F5344CB8AC3E}">
        <p14:creationId xmlns:p14="http://schemas.microsoft.com/office/powerpoint/2010/main" val="326781316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DB43F98-1FCE-5D44-998A-CA88AAEE3DB9}" type="datetimeFigureOut">
              <a:rPr lang="en-US" smtClean="0"/>
              <a:t>1/2/14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30D76D-AEA7-8E4F-8577-B224DD50283E}" type="slidenum">
              <a:rPr lang="en-US" smtClean="0"/>
              <a:t>‹#›</a:t>
            </a:fld>
            <a:endParaRPr lang="en-US"/>
          </a:p>
        </p:txBody>
      </p:sp>
    </p:spTree>
    <p:extLst>
      <p:ext uri="{BB962C8B-B14F-4D97-AF65-F5344CB8AC3E}">
        <p14:creationId xmlns:p14="http://schemas.microsoft.com/office/powerpoint/2010/main" val="288190795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28600"/>
            <a:ext cx="2057400" cy="48768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28600"/>
            <a:ext cx="6019800" cy="48768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DB43F98-1FCE-5D44-998A-CA88AAEE3DB9}" type="datetimeFigureOut">
              <a:rPr lang="en-US" smtClean="0"/>
              <a:t>1/2/14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30D76D-AEA7-8E4F-8577-B224DD50283E}" type="slidenum">
              <a:rPr lang="en-US" smtClean="0"/>
              <a:t>‹#›</a:t>
            </a:fld>
            <a:endParaRPr lang="en-US"/>
          </a:p>
        </p:txBody>
      </p:sp>
    </p:spTree>
    <p:extLst>
      <p:ext uri="{BB962C8B-B14F-4D97-AF65-F5344CB8AC3E}">
        <p14:creationId xmlns:p14="http://schemas.microsoft.com/office/powerpoint/2010/main" val="145108348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Big Words">
    <p:spTree>
      <p:nvGrpSpPr>
        <p:cNvPr id="1" name=""/>
        <p:cNvGrpSpPr/>
        <p:nvPr/>
      </p:nvGrpSpPr>
      <p:grpSpPr>
        <a:xfrm>
          <a:off x="0" y="0"/>
          <a:ext cx="0" cy="0"/>
          <a:chOff x="0" y="0"/>
          <a:chExt cx="0" cy="0"/>
        </a:xfrm>
      </p:grpSpPr>
      <p:sp>
        <p:nvSpPr>
          <p:cNvPr id="2" name="Title 1"/>
          <p:cNvSpPr>
            <a:spLocks noGrp="1"/>
          </p:cNvSpPr>
          <p:nvPr>
            <p:ph type="title"/>
          </p:nvPr>
        </p:nvSpPr>
        <p:spPr>
          <a:xfrm>
            <a:off x="457200" y="228865"/>
            <a:ext cx="8229600" cy="5304428"/>
          </a:xfrm>
          <a:prstGeom prst="rect">
            <a:avLst/>
          </a:prstGeom>
        </p:spPr>
        <p:txBody>
          <a:bodyPr lIns="71332" tIns="35666" rIns="71332" bIns="35666" anchor="t">
            <a:normAutofit/>
          </a:bodyPr>
          <a:lstStyle>
            <a:lvl1pPr algn="just">
              <a:defRPr sz="7500">
                <a:effectLst/>
                <a:latin typeface="Tahoma" pitchFamily="34" charset="0"/>
                <a:ea typeface="Tahoma" pitchFamily="34" charset="0"/>
                <a:cs typeface="Tahoma"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4114709686"/>
      </p:ext>
    </p:extLst>
  </p:cSld>
  <p:clrMapOvr>
    <a:masterClrMapping/>
  </p:clrMapOvr>
  <p:timing>
    <p:tnLst>
      <p:par>
        <p:cTn xmlns:p14="http://schemas.microsoft.com/office/powerpoint/2010/mai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Demo">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457200" y="2206026"/>
            <a:ext cx="8229600" cy="2160000"/>
          </a:xfrm>
          <a:prstGeom prst="rect">
            <a:avLst/>
          </a:prstGeom>
        </p:spPr>
        <p:txBody>
          <a:bodyPr lIns="0" tIns="0" rIns="0" bIns="0" anchor="t">
            <a:normAutofit/>
          </a:bodyPr>
          <a:lstStyle>
            <a:lvl1pPr algn="l">
              <a:buNone/>
              <a:defRPr sz="4000" spc="-150">
                <a:solidFill>
                  <a:srgbClr val="1F497D"/>
                </a:solidFill>
                <a:latin typeface="Segoe UI" pitchFamily="34" charset="0"/>
                <a:ea typeface="Segoe UI" pitchFamily="34" charset="0"/>
                <a:cs typeface="Segoe UI" pitchFamily="34" charset="0"/>
              </a:defRPr>
            </a:lvl1pPr>
          </a:lstStyle>
          <a:p>
            <a:pPr lvl="0"/>
            <a:r>
              <a:rPr lang="en-US" dirty="0" smtClean="0"/>
              <a:t>description of demonstration</a:t>
            </a:r>
            <a:endParaRPr lang="en-US" dirty="0"/>
          </a:p>
        </p:txBody>
      </p:sp>
    </p:spTree>
  </p:cSld>
  <p:clrMapOvr>
    <a:masterClrMapping/>
  </p:clrMapOvr>
  <p:transition xmlns:p14="http://schemas.microsoft.com/office/powerpoint/2010/mai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Code Snippe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9436" y="190500"/>
            <a:ext cx="8363938" cy="507832"/>
          </a:xfrm>
          <a:prstGeom prst="rect">
            <a:avLst/>
          </a:prstGeom>
        </p:spPr>
        <p:txBody>
          <a:bodyPr lIns="71332" tIns="35666" rIns="71332" bIns="35666"/>
          <a:lstStyle/>
          <a:p>
            <a:r>
              <a:rPr lang="en-US" dirty="0" smtClean="0"/>
              <a:t>click to edit master title style</a:t>
            </a:r>
            <a:endParaRPr lang="en-US" dirty="0"/>
          </a:p>
        </p:txBody>
      </p:sp>
      <p:sp>
        <p:nvSpPr>
          <p:cNvPr id="3" name="Content Placeholder 2"/>
          <p:cNvSpPr>
            <a:spLocks noGrp="1"/>
          </p:cNvSpPr>
          <p:nvPr>
            <p:ph idx="1"/>
          </p:nvPr>
        </p:nvSpPr>
        <p:spPr>
          <a:xfrm>
            <a:off x="457200" y="1079500"/>
            <a:ext cx="8229600" cy="1102866"/>
          </a:xfrm>
          <a:prstGeom prst="rect">
            <a:avLst/>
          </a:prstGeom>
        </p:spPr>
        <p:txBody>
          <a:bodyPr lIns="71332" tIns="35666" rIns="71332" bIns="35666"/>
          <a:lstStyle/>
          <a:p>
            <a:pPr lvl="0"/>
            <a:r>
              <a:rPr lang="en-US" dirty="0" smtClean="0"/>
              <a:t>Click to edit Master text styles</a:t>
            </a:r>
          </a:p>
          <a:p>
            <a:pPr lvl="1"/>
            <a:r>
              <a:rPr lang="en-US" dirty="0" smtClean="0"/>
              <a:t>Second level</a:t>
            </a:r>
          </a:p>
          <a:p>
            <a:pPr lvl="2"/>
            <a:r>
              <a:rPr lang="en-US" dirty="0" smtClean="0"/>
              <a:t>Third level</a:t>
            </a:r>
          </a:p>
        </p:txBody>
      </p:sp>
      <p:sp>
        <p:nvSpPr>
          <p:cNvPr id="6" name="Text Placeholder 5"/>
          <p:cNvSpPr>
            <a:spLocks noGrp="1"/>
          </p:cNvSpPr>
          <p:nvPr>
            <p:ph type="body" sz="quarter" idx="10"/>
          </p:nvPr>
        </p:nvSpPr>
        <p:spPr>
          <a:xfrm>
            <a:off x="457200" y="2730500"/>
            <a:ext cx="8229600" cy="2349500"/>
          </a:xfrm>
          <a:prstGeom prst="rect">
            <a:avLst/>
          </a:prstGeom>
        </p:spPr>
        <p:style>
          <a:lnRef idx="2">
            <a:schemeClr val="accent1"/>
          </a:lnRef>
          <a:fillRef idx="1">
            <a:schemeClr val="lt1"/>
          </a:fillRef>
          <a:effectRef idx="0">
            <a:schemeClr val="accent1"/>
          </a:effectRef>
          <a:fontRef idx="none"/>
        </p:style>
        <p:txBody>
          <a:bodyPr lIns="71332" tIns="35666" rIns="71332" bIns="35666">
            <a:normAutofit/>
          </a:bodyPr>
          <a:lstStyle>
            <a:lvl1pPr marL="0" indent="0">
              <a:buNone/>
              <a:defRPr sz="1100">
                <a:solidFill>
                  <a:schemeClr val="tx1"/>
                </a:solidFill>
                <a:latin typeface="Consolas" pitchFamily="49" charset="0"/>
                <a:cs typeface="Consolas" pitchFamily="49" charset="0"/>
              </a:defRPr>
            </a:lvl1pPr>
            <a:lvl2pPr marL="356662" indent="0">
              <a:buNone/>
              <a:defRPr sz="1100">
                <a:solidFill>
                  <a:schemeClr val="tx1"/>
                </a:solidFill>
                <a:latin typeface="Consolas" pitchFamily="49" charset="0"/>
                <a:cs typeface="Consolas" pitchFamily="49" charset="0"/>
              </a:defRPr>
            </a:lvl2pPr>
            <a:lvl3pPr marL="713323" indent="0">
              <a:buNone/>
              <a:defRPr sz="1100">
                <a:solidFill>
                  <a:schemeClr val="tx1"/>
                </a:solidFill>
                <a:latin typeface="Consolas" pitchFamily="49" charset="0"/>
                <a:cs typeface="Consolas" pitchFamily="49" charset="0"/>
              </a:defRPr>
            </a:lvl3pPr>
            <a:lvl4pPr marL="1069985" indent="0">
              <a:buNone/>
              <a:defRPr sz="1100">
                <a:solidFill>
                  <a:schemeClr val="tx1"/>
                </a:solidFill>
                <a:latin typeface="Consolas" pitchFamily="49" charset="0"/>
                <a:cs typeface="Consolas" pitchFamily="49" charset="0"/>
              </a:defRPr>
            </a:lvl4pPr>
            <a:lvl5pPr marL="1426647" indent="0">
              <a:buNone/>
              <a:defRPr sz="1100">
                <a:solidFill>
                  <a:schemeClr val="tx1"/>
                </a:solidFill>
                <a:latin typeface="Consolas" pitchFamily="49" charset="0"/>
                <a:cs typeface="Consolas" pitchFamily="49" charset="0"/>
              </a:defRPr>
            </a:lvl5pPr>
          </a:lstStyle>
          <a:p>
            <a:pPr lvl="0"/>
            <a:r>
              <a:rPr lang="en-US" dirty="0" smtClean="0"/>
              <a:t>Click to edit Master text styles</a:t>
            </a:r>
          </a:p>
        </p:txBody>
      </p:sp>
    </p:spTree>
    <p:extLst>
      <p:ext uri="{BB962C8B-B14F-4D97-AF65-F5344CB8AC3E}">
        <p14:creationId xmlns:p14="http://schemas.microsoft.com/office/powerpoint/2010/main" val="1651895352"/>
      </p:ext>
    </p:extLst>
  </p:cSld>
  <p:clrMapOvr>
    <a:masterClrMapping/>
  </p:clrMapOvr>
  <p:timing>
    <p:tnLst>
      <p:par>
        <p:cTn xmlns:p14="http://schemas.microsoft.com/office/powerpoint/2010/mai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Title &amp; Column">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342900" y="260839"/>
            <a:ext cx="8458200" cy="762000"/>
          </a:xfrm>
          <a:prstGeom prst="rect">
            <a:avLst/>
          </a:prstGeom>
        </p:spPr>
        <p:txBody>
          <a:bodyPr lIns="0" tIns="0" rIns="0" bIns="0" anchor="ctr">
            <a:normAutofit/>
          </a:bodyPr>
          <a:lstStyle>
            <a:lvl1pPr algn="l">
              <a:defRPr sz="4000" spc="-150" baseline="0">
                <a:solidFill>
                  <a:schemeClr val="tx2"/>
                </a:solidFill>
                <a:latin typeface="Segoe UI" pitchFamily="34" charset="0"/>
                <a:ea typeface="Segoe UI" pitchFamily="34" charset="0"/>
                <a:cs typeface="Segoe UI" pitchFamily="34" charset="0"/>
              </a:defRPr>
            </a:lvl1pPr>
          </a:lstStyle>
          <a:p>
            <a:r>
              <a:rPr lang="en-US" dirty="0" smtClean="0"/>
              <a:t>click to edit master title style</a:t>
            </a:r>
            <a:endParaRPr lang="en-US" dirty="0"/>
          </a:p>
        </p:txBody>
      </p:sp>
      <p:sp>
        <p:nvSpPr>
          <p:cNvPr id="7" name="Content Placeholder 2"/>
          <p:cNvSpPr>
            <a:spLocks noGrp="1"/>
          </p:cNvSpPr>
          <p:nvPr>
            <p:ph idx="1"/>
          </p:nvPr>
        </p:nvSpPr>
        <p:spPr>
          <a:xfrm>
            <a:off x="342900" y="1266087"/>
            <a:ext cx="8458200" cy="4191000"/>
          </a:xfrm>
          <a:prstGeom prst="rect">
            <a:avLst/>
          </a:prstGeom>
        </p:spPr>
        <p:txBody>
          <a:bodyPr lIns="0" tIns="0" rIns="0" bIns="0">
            <a:normAutofit/>
          </a:bodyPr>
          <a:lstStyle>
            <a:lvl1pPr>
              <a:lnSpc>
                <a:spcPct val="90000"/>
              </a:lnSpc>
              <a:buFont typeface="Arial" pitchFamily="34" charset="0"/>
              <a:buChar char="•"/>
              <a:defRPr sz="3200" spc="-150" baseline="0">
                <a:solidFill>
                  <a:schemeClr val="tx2"/>
                </a:solidFill>
                <a:latin typeface="Segoe UI" pitchFamily="34" charset="0"/>
                <a:ea typeface="Segoe UI" pitchFamily="34" charset="0"/>
                <a:cs typeface="Segoe UI" pitchFamily="34" charset="0"/>
              </a:defRPr>
            </a:lvl1pPr>
            <a:lvl2pPr>
              <a:lnSpc>
                <a:spcPct val="90000"/>
              </a:lnSpc>
              <a:buFont typeface="Arial" pitchFamily="34" charset="0"/>
              <a:buChar char="•"/>
              <a:defRPr sz="2800" spc="-150" baseline="0">
                <a:solidFill>
                  <a:schemeClr val="tx2"/>
                </a:solidFill>
                <a:latin typeface="Segoe WP SemiLight" pitchFamily="34" charset="0"/>
                <a:ea typeface="Segoe UI" pitchFamily="34" charset="0"/>
                <a:cs typeface="Segoe UI" pitchFamily="34" charset="0"/>
              </a:defRPr>
            </a:lvl2pPr>
            <a:lvl3pPr>
              <a:lnSpc>
                <a:spcPct val="90000"/>
              </a:lnSpc>
              <a:buFont typeface="Arial" pitchFamily="34" charset="0"/>
              <a:buChar char="•"/>
              <a:defRPr sz="2400" spc="-150" baseline="0">
                <a:solidFill>
                  <a:schemeClr val="tx2"/>
                </a:solidFill>
                <a:latin typeface="Segoe UI" pitchFamily="34" charset="0"/>
                <a:ea typeface="Segoe UI" pitchFamily="34" charset="0"/>
                <a:cs typeface="Segoe UI" pitchFamily="34" charset="0"/>
              </a:defRPr>
            </a:lvl3pPr>
            <a:lvl4pPr>
              <a:lnSpc>
                <a:spcPct val="90000"/>
              </a:lnSpc>
              <a:buFont typeface="Arial" pitchFamily="34" charset="0"/>
              <a:buChar char="•"/>
              <a:defRPr sz="1600" baseline="0">
                <a:solidFill>
                  <a:schemeClr val="tx2"/>
                </a:solidFill>
              </a:defRPr>
            </a:lvl4pPr>
            <a:lvl5pPr>
              <a:lnSpc>
                <a:spcPct val="90000"/>
              </a:lnSpc>
              <a:buFont typeface="Arial" pitchFamily="34" charset="0"/>
              <a:buChar char="•"/>
              <a:defRPr sz="1400" baseline="0">
                <a:solidFill>
                  <a:schemeClr val="tx2"/>
                </a:solidFill>
              </a:defRPr>
            </a:lvl5pPr>
          </a:lstStyle>
          <a:p>
            <a:pPr lvl="0"/>
            <a:r>
              <a:rPr lang="en-US" smtClean="0"/>
              <a:t>Click to edit Master text styles</a:t>
            </a:r>
          </a:p>
          <a:p>
            <a:pPr lvl="1"/>
            <a:r>
              <a:rPr lang="en-US" smtClean="0"/>
              <a:t>Second level</a:t>
            </a:r>
          </a:p>
          <a:p>
            <a:pPr lvl="2"/>
            <a:r>
              <a:rPr lang="en-US" smtClean="0"/>
              <a:t>Third level</a:t>
            </a:r>
          </a:p>
        </p:txBody>
      </p:sp>
    </p:spTree>
  </p:cSld>
  <p:clrMapOvr>
    <a:masterClrMapping/>
  </p:clrMapOvr>
  <p:timing>
    <p:tnLst>
      <p:par>
        <p:cTn xmlns:p14="http://schemas.microsoft.com/office/powerpoint/2010/mai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type="title" preserve="1">
  <p:cSld name="7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27665" y="1887896"/>
            <a:ext cx="7683913" cy="1269581"/>
          </a:xfrm>
        </p:spPr>
        <p:txBody>
          <a:bodyPr anchor="ctr">
            <a:noAutofit/>
          </a:bodyPr>
          <a:lstStyle>
            <a:lvl1pPr>
              <a:lnSpc>
                <a:spcPct val="90000"/>
              </a:lnSpc>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727662" y="3919896"/>
            <a:ext cx="7683914" cy="386046"/>
          </a:xfrm>
        </p:spPr>
        <p:txBody>
          <a:bodyPr>
            <a:noAutofit/>
          </a:bodyPr>
          <a:lstStyle>
            <a:lvl1pPr marL="0" indent="0" algn="l">
              <a:lnSpc>
                <a:spcPct val="90000"/>
              </a:lnSpc>
              <a:spcBef>
                <a:spcPts val="0"/>
              </a:spcBef>
              <a:buNone/>
              <a:defRPr>
                <a:solidFill>
                  <a:schemeClr val="bg1"/>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373557424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1_Demo, Video etc. &quot;special&quot; slides">
    <p:spTree>
      <p:nvGrpSpPr>
        <p:cNvPr id="1" name=""/>
        <p:cNvGrpSpPr/>
        <p:nvPr/>
      </p:nvGrpSpPr>
      <p:grpSpPr>
        <a:xfrm>
          <a:off x="0" y="0"/>
          <a:ext cx="0" cy="0"/>
          <a:chOff x="0" y="0"/>
          <a:chExt cx="0" cy="0"/>
        </a:xfrm>
      </p:grpSpPr>
      <p:sp>
        <p:nvSpPr>
          <p:cNvPr id="4" name="Text Placeholder 6"/>
          <p:cNvSpPr>
            <a:spLocks noGrp="1"/>
          </p:cNvSpPr>
          <p:nvPr>
            <p:ph type="body" sz="quarter" idx="10" hasCustomPrompt="1"/>
          </p:nvPr>
        </p:nvSpPr>
        <p:spPr>
          <a:xfrm>
            <a:off x="799118" y="4064000"/>
            <a:ext cx="7683914" cy="1148870"/>
          </a:xfr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0000" b="0" i="1" u="none" strike="noStrike" kern="1200" cap="none" spc="-642" normalizeH="0" baseline="0" noProof="0" dirty="0" smtClean="0">
                <a:ln w="11430"/>
                <a:solidFill>
                  <a:srgbClr val="DB351D">
                    <a:alpha val="99000"/>
                  </a:srgbClr>
                </a:solidFill>
                <a:effectLst/>
                <a:uLnTx/>
                <a:uFillTx/>
                <a:latin typeface="+mj-lt"/>
                <a:ea typeface="+mn-ea"/>
                <a:cs typeface="+mn-cs"/>
              </a:defRPr>
            </a:lvl1pPr>
          </a:lstStyle>
          <a:p>
            <a:pPr lvl="0"/>
            <a:r>
              <a:rPr lang="en-US" dirty="0" smtClean="0"/>
              <a:t>click to…</a:t>
            </a:r>
          </a:p>
        </p:txBody>
      </p:sp>
      <p:sp>
        <p:nvSpPr>
          <p:cNvPr id="5" name="Title 1"/>
          <p:cNvSpPr>
            <a:spLocks noGrp="1"/>
          </p:cNvSpPr>
          <p:nvPr>
            <p:ph type="ctrTitle"/>
          </p:nvPr>
        </p:nvSpPr>
        <p:spPr>
          <a:xfrm>
            <a:off x="627623" y="2025854"/>
            <a:ext cx="6994362" cy="1269578"/>
          </a:xfrm>
        </p:spPr>
        <p:txBody>
          <a:bodyPr anchor="ctr" anchorCtr="0">
            <a:noAutofit/>
          </a:bodyPr>
          <a:lstStyle>
            <a:lvl1pPr>
              <a:lnSpc>
                <a:spcPct val="90000"/>
              </a:lnSpc>
              <a:defRPr sz="4800"/>
            </a:lvl1pPr>
          </a:lstStyle>
          <a:p>
            <a:r>
              <a:rPr lang="en-US" smtClean="0"/>
              <a:t>Click to edit Master title style</a:t>
            </a:r>
            <a:endParaRPr lang="en-US" dirty="0"/>
          </a:p>
        </p:txBody>
      </p:sp>
      <p:sp>
        <p:nvSpPr>
          <p:cNvPr id="6" name="Subtitle 2"/>
          <p:cNvSpPr>
            <a:spLocks noGrp="1"/>
          </p:cNvSpPr>
          <p:nvPr>
            <p:ph type="subTitle" idx="1"/>
          </p:nvPr>
        </p:nvSpPr>
        <p:spPr>
          <a:xfrm>
            <a:off x="627625" y="3492503"/>
            <a:ext cx="6994363" cy="384721"/>
          </a:xfrm>
        </p:spPr>
        <p:txBody>
          <a:bodyPr>
            <a:noAutofit/>
          </a:bodyPr>
          <a:lstStyle>
            <a:lvl1pPr marL="0" indent="0" algn="l">
              <a:lnSpc>
                <a:spcPct val="90000"/>
              </a:lnSpc>
              <a:spcBef>
                <a:spcPts val="0"/>
              </a:spcBef>
              <a:buNone/>
              <a:defRPr>
                <a:solidFill>
                  <a:srgbClr val="FFFFFF"/>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4012967924"/>
      </p:ext>
    </p:extLst>
  </p:cSld>
  <p:clrMapOvr>
    <a:masterClrMapping/>
  </p:clrMapOvr>
  <p:transition xmlns:p14="http://schemas.microsoft.com/office/powerpoint/2010/mai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Code">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342900" y="260839"/>
            <a:ext cx="8458200" cy="762000"/>
          </a:xfrm>
          <a:prstGeom prst="rect">
            <a:avLst/>
          </a:prstGeom>
        </p:spPr>
        <p:txBody>
          <a:bodyPr lIns="0" tIns="0" rIns="0" bIns="0" anchor="ctr">
            <a:normAutofit/>
          </a:bodyPr>
          <a:lstStyle>
            <a:lvl1pPr algn="l">
              <a:defRPr sz="4000" spc="-150" baseline="0">
                <a:solidFill>
                  <a:schemeClr val="tx2"/>
                </a:solidFill>
                <a:latin typeface="Segoe UI" pitchFamily="34" charset="0"/>
                <a:ea typeface="Segoe UI" pitchFamily="34" charset="0"/>
                <a:cs typeface="Segoe UI" pitchFamily="34" charset="0"/>
              </a:defRPr>
            </a:lvl1pPr>
          </a:lstStyle>
          <a:p>
            <a:r>
              <a:rPr lang="en-US" dirty="0" smtClean="0"/>
              <a:t>click to edit master title style</a:t>
            </a:r>
            <a:endParaRPr lang="en-US" dirty="0"/>
          </a:p>
        </p:txBody>
      </p:sp>
      <p:sp>
        <p:nvSpPr>
          <p:cNvPr id="7" name="Content Placeholder 2"/>
          <p:cNvSpPr>
            <a:spLocks noGrp="1"/>
          </p:cNvSpPr>
          <p:nvPr>
            <p:ph idx="1"/>
          </p:nvPr>
        </p:nvSpPr>
        <p:spPr>
          <a:xfrm>
            <a:off x="342900" y="1266087"/>
            <a:ext cx="8458200" cy="4191000"/>
          </a:xfrm>
          <a:prstGeom prst="rect">
            <a:avLst/>
          </a:prstGeom>
          <a:solidFill>
            <a:schemeClr val="bg1"/>
          </a:solidFill>
          <a:ln>
            <a:solidFill>
              <a:schemeClr val="tx1"/>
            </a:solidFill>
          </a:ln>
        </p:spPr>
        <p:style>
          <a:lnRef idx="1">
            <a:schemeClr val="dk1"/>
          </a:lnRef>
          <a:fillRef idx="2">
            <a:schemeClr val="dk1"/>
          </a:fillRef>
          <a:effectRef idx="1">
            <a:schemeClr val="dk1"/>
          </a:effectRef>
          <a:fontRef idx="none"/>
        </p:style>
        <p:txBody>
          <a:bodyPr lIns="0" tIns="0" rIns="0" bIns="0">
            <a:normAutofit/>
          </a:bodyPr>
          <a:lstStyle>
            <a:lvl1pPr marL="0" indent="0">
              <a:lnSpc>
                <a:spcPct val="90000"/>
              </a:lnSpc>
              <a:buFont typeface="Arial" pitchFamily="34" charset="0"/>
              <a:buNone/>
              <a:defRPr sz="2400" spc="-150" baseline="0">
                <a:solidFill>
                  <a:schemeClr val="tx2"/>
                </a:solidFill>
                <a:latin typeface="Consolas" pitchFamily="49" charset="0"/>
                <a:ea typeface="Segoe UI" pitchFamily="34" charset="0"/>
                <a:cs typeface="Consolas" pitchFamily="49" charset="0"/>
              </a:defRPr>
            </a:lvl1pPr>
            <a:lvl2pPr marL="457200" indent="0">
              <a:lnSpc>
                <a:spcPct val="90000"/>
              </a:lnSpc>
              <a:buFont typeface="Arial" pitchFamily="34" charset="0"/>
              <a:buNone/>
              <a:defRPr sz="2000" spc="-150" baseline="0">
                <a:solidFill>
                  <a:schemeClr val="tx2"/>
                </a:solidFill>
                <a:latin typeface="Consolas" pitchFamily="49" charset="0"/>
                <a:ea typeface="Segoe UI" pitchFamily="34" charset="0"/>
                <a:cs typeface="Consolas" pitchFamily="49" charset="0"/>
              </a:defRPr>
            </a:lvl2pPr>
            <a:lvl3pPr marL="914400" indent="0">
              <a:lnSpc>
                <a:spcPct val="90000"/>
              </a:lnSpc>
              <a:buFont typeface="Arial" pitchFamily="34" charset="0"/>
              <a:buNone/>
              <a:defRPr sz="1800" spc="-150" baseline="0">
                <a:solidFill>
                  <a:schemeClr val="tx2"/>
                </a:solidFill>
                <a:latin typeface="Consolas" pitchFamily="49" charset="0"/>
                <a:ea typeface="Segoe UI" pitchFamily="34" charset="0"/>
                <a:cs typeface="Consolas" pitchFamily="49" charset="0"/>
              </a:defRPr>
            </a:lvl3pPr>
            <a:lvl4pPr>
              <a:lnSpc>
                <a:spcPct val="90000"/>
              </a:lnSpc>
              <a:buFont typeface="Arial" pitchFamily="34" charset="0"/>
              <a:buChar char="•"/>
              <a:defRPr sz="1600" baseline="0">
                <a:solidFill>
                  <a:schemeClr val="tx2"/>
                </a:solidFill>
              </a:defRPr>
            </a:lvl4pPr>
            <a:lvl5pPr>
              <a:lnSpc>
                <a:spcPct val="90000"/>
              </a:lnSpc>
              <a:buFont typeface="Arial" pitchFamily="34" charset="0"/>
              <a:buChar char="•"/>
              <a:defRPr sz="1400" baseline="0">
                <a:solidFill>
                  <a:schemeClr val="tx2"/>
                </a:solidFill>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4208752838"/>
      </p:ext>
    </p:extLst>
  </p:cSld>
  <p:clrMapOvr>
    <a:masterClrMapping/>
  </p:clrMapOvr>
  <p:timing>
    <p:tnLst>
      <p:par>
        <p:cTn xmlns:p14="http://schemas.microsoft.com/office/powerpoint/2010/mai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3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627623" y="2045873"/>
            <a:ext cx="6994362" cy="1269578"/>
          </a:xfrm>
        </p:spPr>
        <p:txBody>
          <a:bodyPr anchor="ctr" anchorCtr="0">
            <a:noAutofit/>
          </a:bodyPr>
          <a:lstStyle>
            <a:lvl1pPr>
              <a:lnSpc>
                <a:spcPct val="90000"/>
              </a:lnSpc>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627625" y="3490955"/>
            <a:ext cx="6994363" cy="384721"/>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4" name="Text Placeholder 6"/>
          <p:cNvSpPr>
            <a:spLocks noGrp="1"/>
          </p:cNvSpPr>
          <p:nvPr>
            <p:ph type="body" sz="quarter" idx="10" hasCustomPrompt="1"/>
          </p:nvPr>
        </p:nvSpPr>
        <p:spPr>
          <a:xfrm>
            <a:off x="799118" y="4064000"/>
            <a:ext cx="7683914" cy="1148870"/>
          </a:xfr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0000" b="0" i="1" u="none" strike="noStrike" kern="1200" cap="none" spc="-642" normalizeH="0" baseline="0" noProof="0" dirty="0" smtClean="0">
                <a:ln w="11430"/>
                <a:solidFill>
                  <a:schemeClr val="accent1">
                    <a:alpha val="99000"/>
                  </a:schemeClr>
                </a:solidFill>
                <a:effectLst/>
                <a:uLnTx/>
                <a:uFillTx/>
                <a:latin typeface="+mj-lt"/>
                <a:ea typeface="+mn-ea"/>
                <a:cs typeface="+mn-cs"/>
              </a:defRPr>
            </a:lvl1pPr>
          </a:lstStyle>
          <a:p>
            <a:pPr lvl="0"/>
            <a:r>
              <a:rPr lang="en-US" dirty="0" smtClean="0"/>
              <a:t>click to…</a:t>
            </a:r>
          </a:p>
        </p:txBody>
      </p:sp>
    </p:spTree>
    <p:extLst>
      <p:ext uri="{BB962C8B-B14F-4D97-AF65-F5344CB8AC3E}">
        <p14:creationId xmlns:p14="http://schemas.microsoft.com/office/powerpoint/2010/main" val="4159477088"/>
      </p:ext>
    </p:extLst>
  </p:cSld>
  <p:clrMapOvr>
    <a:masterClrMapping/>
  </p:clrMapOvr>
  <p:transition xmlns:p14="http://schemas.microsoft.com/office/powerpoint/2010/mai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2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627623" y="2035146"/>
            <a:ext cx="6994362" cy="1269578"/>
          </a:xfrm>
        </p:spPr>
        <p:txBody>
          <a:bodyPr anchor="ctr" anchorCtr="0">
            <a:noAutofit/>
          </a:bodyPr>
          <a:lstStyle>
            <a:lvl1pPr>
              <a:lnSpc>
                <a:spcPct val="90000"/>
              </a:lnSpc>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627625" y="3492503"/>
            <a:ext cx="6994363" cy="384721"/>
          </a:xfrm>
        </p:spPr>
        <p:txBody>
          <a:bodyPr>
            <a:noAutofit/>
          </a:bodyPr>
          <a:lstStyle>
            <a:lvl1pPr marL="0" indent="0" algn="l">
              <a:lnSpc>
                <a:spcPct val="90000"/>
              </a:lnSpc>
              <a:spcBef>
                <a:spcPts val="0"/>
              </a:spcBef>
              <a:buNone/>
              <a:defRPr>
                <a:solidFill>
                  <a:srgbClr val="FFFFFF"/>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5" name="Text Placeholder 6"/>
          <p:cNvSpPr>
            <a:spLocks noGrp="1"/>
          </p:cNvSpPr>
          <p:nvPr>
            <p:ph type="body" sz="quarter" idx="10" hasCustomPrompt="1"/>
          </p:nvPr>
        </p:nvSpPr>
        <p:spPr>
          <a:xfrm>
            <a:off x="799118" y="4064000"/>
            <a:ext cx="7683914" cy="1148870"/>
          </a:xfr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0000" b="0" i="1" u="none" strike="noStrike" kern="1200" cap="none" spc="-642" normalizeH="0" baseline="0" noProof="0" dirty="0" smtClean="0">
                <a:ln w="11430"/>
                <a:solidFill>
                  <a:schemeClr val="accent1">
                    <a:alpha val="99000"/>
                  </a:schemeClr>
                </a:solidFill>
                <a:effectLst/>
                <a:uLnTx/>
                <a:uFillTx/>
                <a:latin typeface="+mj-lt"/>
                <a:ea typeface="+mn-ea"/>
                <a:cs typeface="+mn-cs"/>
              </a:defRPr>
            </a:lvl1pPr>
          </a:lstStyle>
          <a:p>
            <a:pPr lvl="0"/>
            <a:r>
              <a:rPr lang="en-US" dirty="0" smtClean="0"/>
              <a:t>click to…</a:t>
            </a:r>
          </a:p>
        </p:txBody>
      </p:sp>
    </p:spTree>
    <p:extLst>
      <p:ext uri="{BB962C8B-B14F-4D97-AF65-F5344CB8AC3E}">
        <p14:creationId xmlns:p14="http://schemas.microsoft.com/office/powerpoint/2010/main" val="1328755194"/>
      </p:ext>
    </p:extLst>
  </p:cSld>
  <p:clrMapOvr>
    <a:masterClrMapping/>
  </p:clrMapOvr>
  <p:transition xmlns:p14="http://schemas.microsoft.com/office/powerpoint/2010/mai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4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627623" y="2035146"/>
            <a:ext cx="6994362" cy="1269578"/>
          </a:xfrm>
        </p:spPr>
        <p:txBody>
          <a:bodyPr anchor="ctr" anchorCtr="0">
            <a:noAutofit/>
          </a:bodyPr>
          <a:lstStyle>
            <a:lvl1pPr>
              <a:lnSpc>
                <a:spcPct val="90000"/>
              </a:lnSpc>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627625" y="3492503"/>
            <a:ext cx="6994363" cy="384721"/>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5" name="Text Placeholder 6"/>
          <p:cNvSpPr>
            <a:spLocks noGrp="1"/>
          </p:cNvSpPr>
          <p:nvPr>
            <p:ph type="body" sz="quarter" idx="10" hasCustomPrompt="1"/>
          </p:nvPr>
        </p:nvSpPr>
        <p:spPr>
          <a:xfrm>
            <a:off x="799118" y="4064000"/>
            <a:ext cx="7683914" cy="1148870"/>
          </a:xfr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0000" b="0" i="1" u="none" strike="noStrike" kern="1200" cap="none" spc="-642" normalizeH="0" baseline="0" noProof="0" dirty="0" smtClean="0">
                <a:ln w="11430"/>
                <a:solidFill>
                  <a:schemeClr val="accent1">
                    <a:alpha val="99000"/>
                  </a:schemeClr>
                </a:solidFill>
                <a:effectLst/>
                <a:uLnTx/>
                <a:uFillTx/>
                <a:latin typeface="+mj-lt"/>
                <a:ea typeface="+mn-ea"/>
                <a:cs typeface="+mn-cs"/>
              </a:defRPr>
            </a:lvl1pPr>
          </a:lstStyle>
          <a:p>
            <a:pPr lvl="0"/>
            <a:r>
              <a:rPr lang="en-US" dirty="0" smtClean="0"/>
              <a:t>click to…</a:t>
            </a:r>
          </a:p>
        </p:txBody>
      </p:sp>
    </p:spTree>
    <p:extLst>
      <p:ext uri="{BB962C8B-B14F-4D97-AF65-F5344CB8AC3E}">
        <p14:creationId xmlns:p14="http://schemas.microsoft.com/office/powerpoint/2010/main" val="178639449"/>
      </p:ext>
    </p:extLst>
  </p:cSld>
  <p:clrMapOvr>
    <a:masterClrMapping/>
  </p:clrMapOvr>
  <p:transition xmlns:p14="http://schemas.microsoft.com/office/powerpoint/2010/mai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5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627623" y="2035146"/>
            <a:ext cx="6994362" cy="1269578"/>
          </a:xfrm>
        </p:spPr>
        <p:txBody>
          <a:bodyPr anchor="ctr" anchorCtr="0">
            <a:noAutofit/>
          </a:bodyPr>
          <a:lstStyle>
            <a:lvl1pPr>
              <a:lnSpc>
                <a:spcPct val="90000"/>
              </a:lnSpc>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627625" y="3492503"/>
            <a:ext cx="6994363" cy="384721"/>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5" name="Text Placeholder 6"/>
          <p:cNvSpPr>
            <a:spLocks noGrp="1"/>
          </p:cNvSpPr>
          <p:nvPr>
            <p:ph type="body" sz="quarter" idx="10" hasCustomPrompt="1"/>
          </p:nvPr>
        </p:nvSpPr>
        <p:spPr>
          <a:xfrm>
            <a:off x="799118" y="4064000"/>
            <a:ext cx="7683914" cy="1148870"/>
          </a:xfr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0000" b="0" i="1" u="none" strike="noStrike" kern="1200" cap="none" spc="-642" normalizeH="0" baseline="0" noProof="0" dirty="0" smtClean="0">
                <a:ln w="11430"/>
                <a:solidFill>
                  <a:schemeClr val="accent1">
                    <a:alpha val="99000"/>
                  </a:schemeClr>
                </a:solidFill>
                <a:effectLst/>
                <a:uLnTx/>
                <a:uFillTx/>
                <a:latin typeface="+mj-lt"/>
                <a:ea typeface="+mn-ea"/>
                <a:cs typeface="+mn-cs"/>
              </a:defRPr>
            </a:lvl1pPr>
          </a:lstStyle>
          <a:p>
            <a:pPr lvl="0"/>
            <a:r>
              <a:rPr lang="en-US" dirty="0" smtClean="0"/>
              <a:t>click to…</a:t>
            </a:r>
          </a:p>
        </p:txBody>
      </p:sp>
    </p:spTree>
    <p:extLst>
      <p:ext uri="{BB962C8B-B14F-4D97-AF65-F5344CB8AC3E}">
        <p14:creationId xmlns:p14="http://schemas.microsoft.com/office/powerpoint/2010/main" val="390226560"/>
      </p:ext>
    </p:extLst>
  </p:cSld>
  <p:clrMapOvr>
    <a:masterClrMapping/>
  </p:clrMapOvr>
  <p:transition xmlns:p14="http://schemas.microsoft.com/office/powerpoint/2010/mai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6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627623" y="2035146"/>
            <a:ext cx="6994362" cy="1269578"/>
          </a:xfrm>
        </p:spPr>
        <p:txBody>
          <a:bodyPr anchor="ctr" anchorCtr="0">
            <a:noAutofit/>
          </a:bodyPr>
          <a:lstStyle>
            <a:lvl1pPr>
              <a:lnSpc>
                <a:spcPct val="90000"/>
              </a:lnSpc>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627625" y="3492503"/>
            <a:ext cx="6994363" cy="384721"/>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5" name="Text Placeholder 6"/>
          <p:cNvSpPr>
            <a:spLocks noGrp="1"/>
          </p:cNvSpPr>
          <p:nvPr>
            <p:ph type="body" sz="quarter" idx="10" hasCustomPrompt="1"/>
          </p:nvPr>
        </p:nvSpPr>
        <p:spPr>
          <a:xfrm>
            <a:off x="799118" y="4064000"/>
            <a:ext cx="7683914" cy="1148870"/>
          </a:xfr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0000" b="0" i="1" u="none" strike="noStrike" kern="1200" cap="none" spc="-642" normalizeH="0" baseline="0" noProof="0" dirty="0" smtClean="0">
                <a:ln w="11430"/>
                <a:solidFill>
                  <a:schemeClr val="accent1">
                    <a:alpha val="99000"/>
                  </a:schemeClr>
                </a:solidFill>
                <a:effectLst/>
                <a:uLnTx/>
                <a:uFillTx/>
                <a:latin typeface="+mj-lt"/>
                <a:ea typeface="+mn-ea"/>
                <a:cs typeface="+mn-cs"/>
              </a:defRPr>
            </a:lvl1pPr>
          </a:lstStyle>
          <a:p>
            <a:pPr lvl="0"/>
            <a:r>
              <a:rPr lang="en-US" dirty="0" smtClean="0"/>
              <a:t>click to…</a:t>
            </a:r>
          </a:p>
        </p:txBody>
      </p:sp>
    </p:spTree>
    <p:extLst>
      <p:ext uri="{BB962C8B-B14F-4D97-AF65-F5344CB8AC3E}">
        <p14:creationId xmlns:p14="http://schemas.microsoft.com/office/powerpoint/2010/main" val="91949658"/>
      </p:ext>
    </p:extLst>
  </p:cSld>
  <p:clrMapOvr>
    <a:masterClrMapping/>
  </p:clrMapOvr>
  <p:transition xmlns:p14="http://schemas.microsoft.com/office/powerpoint/2010/mai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90502"/>
            <a:ext cx="8363938" cy="620683"/>
          </a:xfrm>
        </p:spPr>
        <p:txBody>
          <a:bodyPr/>
          <a:lstStyle>
            <a:lvl1pPr>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206502"/>
            <a:ext cx="8363938" cy="200567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27161891"/>
      </p:ext>
    </p:extLst>
  </p:cSld>
  <p:clrMapOvr>
    <a:masterClrMapping/>
  </p:clrMapOvr>
  <p:transition xmlns:p14="http://schemas.microsoft.com/office/powerpoint/2010/mai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4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90502"/>
            <a:ext cx="8363938" cy="620683"/>
          </a:xfrm>
        </p:spPr>
        <p:txBody>
          <a:bodyPr/>
          <a:lstStyle>
            <a:lvl1pPr>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206499"/>
            <a:ext cx="8363938" cy="2005677"/>
          </a:xfrm>
        </p:spPr>
        <p:txBody>
          <a:bodyPr/>
          <a:lstStyle>
            <a:lvl1pPr marL="460375" indent="-460375">
              <a:buFontTx/>
              <a:buBlip>
                <a:blip r:embed="rId2"/>
              </a:buBlip>
              <a:defRPr/>
            </a:lvl1pPr>
            <a:lvl2pPr marL="855663" indent="-395288">
              <a:buFontTx/>
              <a:buBlip>
                <a:blip r:embed="rId2"/>
              </a:buBlip>
              <a:defRPr/>
            </a:lvl2pPr>
            <a:lvl3pPr marL="1258888" indent="-403225">
              <a:buFontTx/>
              <a:buBlip>
                <a:blip r:embed="rId2"/>
              </a:buBlip>
              <a:defRPr/>
            </a:lvl3pPr>
            <a:lvl4pPr marL="1604963" indent="-346075">
              <a:buFontTx/>
              <a:buBlip>
                <a:blip r:embed="rId2"/>
              </a:buBlip>
              <a:defRPr/>
            </a:lvl4pPr>
            <a:lvl5pPr marL="1941513" indent="-336550">
              <a:buFontTx/>
              <a:buBlip>
                <a:blip r:embed="rId2"/>
              </a:buBlip>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38837228"/>
      </p:ext>
    </p:extLst>
  </p:cSld>
  <p:clrMapOvr>
    <a:masterClrMapping/>
  </p:clrMapOvr>
  <p:transition xmlns:p14="http://schemas.microsoft.com/office/powerpoint/2010/mai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idx="1"/>
          </p:nvPr>
        </p:nvSpPr>
        <p:spPr>
          <a:xfrm>
            <a:off x="389436" y="1206499"/>
            <a:ext cx="8363938" cy="2005677"/>
          </a:xfrm>
        </p:spPr>
        <p:txBody>
          <a:bodyPr/>
          <a:lstStyle>
            <a:lvl1pPr marL="460375" indent="-460375">
              <a:lnSpc>
                <a:spcPct val="90000"/>
              </a:lnSpc>
              <a:buFontTx/>
              <a:buBlip>
                <a:blip r:embed="rId2"/>
              </a:buBlip>
              <a:defRPr/>
            </a:lvl1pPr>
            <a:lvl2pPr marL="855663" indent="-395288">
              <a:lnSpc>
                <a:spcPct val="90000"/>
              </a:lnSpc>
              <a:buFontTx/>
              <a:buBlip>
                <a:blip r:embed="rId2"/>
              </a:buBlip>
              <a:defRPr/>
            </a:lvl2pPr>
            <a:lvl3pPr marL="1258888" indent="-403225">
              <a:lnSpc>
                <a:spcPct val="90000"/>
              </a:lnSpc>
              <a:buFontTx/>
              <a:buBlip>
                <a:blip r:embed="rId2"/>
              </a:buBlip>
              <a:defRPr/>
            </a:lvl3pPr>
            <a:lvl4pPr marL="1604963" indent="-346075">
              <a:lnSpc>
                <a:spcPct val="90000"/>
              </a:lnSpc>
              <a:buFontTx/>
              <a:buBlip>
                <a:blip r:embed="rId2"/>
              </a:buBlip>
              <a:defRPr/>
            </a:lvl4pPr>
            <a:lvl5pPr marL="1941513" indent="-336550">
              <a:lnSpc>
                <a:spcPct val="90000"/>
              </a:lnSpc>
              <a:buFontTx/>
              <a:buBlip>
                <a:blip r:embed="rId2"/>
              </a:buBlip>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25176075"/>
      </p:ext>
    </p:extLst>
  </p:cSld>
  <p:clrMapOvr>
    <a:masterClrMapping/>
  </p:clrMapOvr>
  <p:transition xmlns:p14="http://schemas.microsoft.com/office/powerpoint/2010/mai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sz="half" idx="1"/>
          </p:nvPr>
        </p:nvSpPr>
        <p:spPr>
          <a:xfrm>
            <a:off x="389436" y="1206502"/>
            <a:ext cx="4115872" cy="2134431"/>
          </a:xfrm>
        </p:spPr>
        <p:txBody>
          <a:bodyPr/>
          <a:lstStyle>
            <a:lvl1pPr marL="339976" indent="-339976">
              <a:lnSpc>
                <a:spcPct val="90000"/>
              </a:lnSpc>
              <a:buFontTx/>
              <a:buBlip>
                <a:blip r:embed="rId2"/>
              </a:buBlip>
              <a:defRPr sz="2800"/>
            </a:lvl1pPr>
            <a:lvl2pPr marL="673338" indent="-325424">
              <a:lnSpc>
                <a:spcPct val="90000"/>
              </a:lnSpc>
              <a:buFontTx/>
              <a:buBlip>
                <a:blip r:embed="rId2"/>
              </a:buBlip>
              <a:defRPr sz="2400"/>
            </a:lvl2pPr>
            <a:lvl3pPr marL="953785" indent="-288384">
              <a:lnSpc>
                <a:spcPct val="90000"/>
              </a:lnSpc>
              <a:buFontTx/>
              <a:buBlip>
                <a:blip r:embed="rId2"/>
              </a:buBlip>
              <a:defRPr sz="2000"/>
            </a:lvl3pPr>
            <a:lvl4pPr marL="1227618" indent="-273833">
              <a:lnSpc>
                <a:spcPct val="90000"/>
              </a:lnSpc>
              <a:buFontTx/>
              <a:buBlip>
                <a:blip r:embed="rId2"/>
              </a:buBlip>
              <a:defRPr sz="1800"/>
            </a:lvl4pPr>
            <a:lvl5pPr marL="1516002" indent="-280447">
              <a:lnSpc>
                <a:spcPct val="90000"/>
              </a:lnSpc>
              <a:buFontTx/>
              <a:buBlip>
                <a:blip r:embed="rId2"/>
              </a:buBlip>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37501" y="1206502"/>
            <a:ext cx="4115872" cy="2134431"/>
          </a:xfrm>
        </p:spPr>
        <p:txBody>
          <a:bodyPr/>
          <a:lstStyle>
            <a:lvl1pPr marL="347914" indent="-347914">
              <a:lnSpc>
                <a:spcPct val="90000"/>
              </a:lnSpc>
              <a:buFontTx/>
              <a:buBlip>
                <a:blip r:embed="rId2"/>
              </a:buBlip>
              <a:defRPr sz="2800"/>
            </a:lvl1pPr>
            <a:lvl2pPr marL="673338" indent="-339976">
              <a:lnSpc>
                <a:spcPct val="90000"/>
              </a:lnSpc>
              <a:buFontTx/>
              <a:buBlip>
                <a:blip r:embed="rId2"/>
              </a:buBlip>
              <a:defRPr sz="2400"/>
            </a:lvl2pPr>
            <a:lvl3pPr marL="961722" indent="-302936">
              <a:lnSpc>
                <a:spcPct val="90000"/>
              </a:lnSpc>
              <a:buFontTx/>
              <a:buBlip>
                <a:blip r:embed="rId2"/>
              </a:buBlip>
              <a:defRPr sz="2000"/>
            </a:lvl3pPr>
            <a:lvl4pPr marL="1227618" indent="-265896">
              <a:lnSpc>
                <a:spcPct val="90000"/>
              </a:lnSpc>
              <a:buFontTx/>
              <a:buBlip>
                <a:blip r:embed="rId2"/>
              </a:buBlip>
              <a:defRPr sz="1800"/>
            </a:lvl4pPr>
            <a:lvl5pPr marL="1516002" indent="-273833">
              <a:lnSpc>
                <a:spcPct val="90000"/>
              </a:lnSpc>
              <a:buFontTx/>
              <a:buBlip>
                <a:blip r:embed="rId2"/>
              </a:buBlip>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82210815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389436" y="765928"/>
            <a:ext cx="4115872" cy="698909"/>
          </a:xfrm>
        </p:spPr>
        <p:txBody>
          <a:bodyPr anchor="b"/>
          <a:lstStyle>
            <a:lvl1pPr marL="0" indent="0">
              <a:lnSpc>
                <a:spcPct val="90000"/>
              </a:lnSpc>
              <a:spcBef>
                <a:spcPts val="0"/>
              </a:spcBef>
              <a:buNone/>
              <a:defRPr sz="2500" b="1"/>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381001" y="1778001"/>
            <a:ext cx="4114800" cy="1860253"/>
          </a:xfrm>
        </p:spPr>
        <p:txBody>
          <a:bodyPr/>
          <a:lstStyle>
            <a:lvl1pPr marL="281770" indent="-281770">
              <a:buFontTx/>
              <a:buBlip>
                <a:blip r:embed="rId2"/>
              </a:buBlip>
              <a:defRPr sz="2300"/>
            </a:lvl1pPr>
            <a:lvl2pPr marL="562218" indent="-265896">
              <a:buFontTx/>
              <a:buBlip>
                <a:blip r:embed="rId2"/>
              </a:buBlip>
              <a:defRPr sz="2000"/>
            </a:lvl2pPr>
            <a:lvl3pPr marL="813562" indent="-243407">
              <a:buFontTx/>
              <a:buBlip>
                <a:blip r:embed="rId2"/>
              </a:buBlip>
              <a:defRPr sz="1800"/>
            </a:lvl3pPr>
            <a:lvl4pPr marL="1050354" indent="-228856">
              <a:buFontTx/>
              <a:buBlip>
                <a:blip r:embed="rId2"/>
              </a:buBlip>
              <a:defRPr sz="1700"/>
            </a:lvl4pPr>
            <a:lvl5pPr marL="1279210" indent="-206367">
              <a:buFontTx/>
              <a:buBlip>
                <a:blip r:embed="rId2"/>
              </a:buBlip>
              <a:defRPr sz="17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37501" y="765928"/>
            <a:ext cx="4115872" cy="698909"/>
          </a:xfrm>
        </p:spPr>
        <p:txBody>
          <a:bodyPr anchor="b"/>
          <a:lstStyle>
            <a:lvl1pPr marL="0" indent="0">
              <a:lnSpc>
                <a:spcPct val="90000"/>
              </a:lnSpc>
              <a:spcBef>
                <a:spcPts val="0"/>
              </a:spcBef>
              <a:buNone/>
              <a:defRPr sz="2500" b="1"/>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37501" y="1778002"/>
            <a:ext cx="4115872" cy="1860253"/>
          </a:xfrm>
        </p:spPr>
        <p:txBody>
          <a:bodyPr/>
          <a:lstStyle>
            <a:lvl1pPr marL="296321" indent="-296321">
              <a:buFontTx/>
              <a:buBlip>
                <a:blip r:embed="rId2"/>
              </a:buBlip>
              <a:defRPr sz="2300"/>
            </a:lvl1pPr>
            <a:lvl2pPr marL="570155" indent="-273833">
              <a:buFontTx/>
              <a:buBlip>
                <a:blip r:embed="rId2"/>
              </a:buBlip>
              <a:defRPr sz="2000"/>
            </a:lvl2pPr>
            <a:lvl3pPr marL="821499" indent="-244730">
              <a:buFontTx/>
              <a:buBlip>
                <a:blip r:embed="rId2"/>
              </a:buBlip>
              <a:defRPr sz="1800"/>
            </a:lvl3pPr>
            <a:lvl4pPr marL="1050354" indent="-236793">
              <a:buFontTx/>
              <a:buBlip>
                <a:blip r:embed="rId2"/>
              </a:buBlip>
              <a:defRPr sz="1700"/>
            </a:lvl4pPr>
            <a:lvl5pPr marL="1279210" indent="-220919">
              <a:buFontTx/>
              <a:buBlip>
                <a:blip r:embed="rId2"/>
              </a:buBlip>
              <a:defRPr sz="17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248946279"/>
      </p:ext>
    </p:extLst>
  </p:cSld>
  <p:clrMapOvr>
    <a:masterClrMapping/>
  </p:clrMapOvr>
  <p:transition xmlns:p14="http://schemas.microsoft.com/office/powerpoint/2010/mai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ingle Title">
    <p:spTree>
      <p:nvGrpSpPr>
        <p:cNvPr id="1" name=""/>
        <p:cNvGrpSpPr/>
        <p:nvPr/>
      </p:nvGrpSpPr>
      <p:grpSpPr>
        <a:xfrm>
          <a:off x="0" y="0"/>
          <a:ext cx="0" cy="0"/>
          <a:chOff x="0" y="0"/>
          <a:chExt cx="0" cy="0"/>
        </a:xfrm>
      </p:grpSpPr>
      <p:sp>
        <p:nvSpPr>
          <p:cNvPr id="6" name="Title 1"/>
          <p:cNvSpPr>
            <a:spLocks noGrp="1"/>
          </p:cNvSpPr>
          <p:nvPr>
            <p:ph type="title"/>
          </p:nvPr>
        </p:nvSpPr>
        <p:spPr>
          <a:xfrm>
            <a:off x="342900" y="259080"/>
            <a:ext cx="8458200" cy="762000"/>
          </a:xfrm>
          <a:prstGeom prst="rect">
            <a:avLst/>
          </a:prstGeom>
        </p:spPr>
        <p:txBody>
          <a:bodyPr lIns="0" tIns="0" rIns="0" bIns="0" anchor="ctr">
            <a:normAutofit/>
          </a:bodyPr>
          <a:lstStyle>
            <a:lvl1pPr algn="l">
              <a:defRPr sz="4000" spc="-150" baseline="0">
                <a:solidFill>
                  <a:schemeClr val="tx2"/>
                </a:solidFill>
                <a:latin typeface="Segoe WP SemiLight" pitchFamily="34" charset="0"/>
              </a:defRPr>
            </a:lvl1pPr>
          </a:lstStyle>
          <a:p>
            <a:r>
              <a:rPr lang="en-US" smtClean="0"/>
              <a:t>Click to edit Master title style</a:t>
            </a:r>
            <a:endParaRPr lang="en-US" dirty="0"/>
          </a:p>
        </p:txBody>
      </p:sp>
    </p:spTree>
  </p:cSld>
  <p:clrMapOvr>
    <a:masterClrMapping/>
  </p:clrMapOvr>
  <p:timing>
    <p:tnLst>
      <p:par>
        <p:cTn xmlns:p14="http://schemas.microsoft.com/office/powerpoint/2010/mai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Tree>
    <p:extLst>
      <p:ext uri="{BB962C8B-B14F-4D97-AF65-F5344CB8AC3E}">
        <p14:creationId xmlns:p14="http://schemas.microsoft.com/office/powerpoint/2010/main" val="74959848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96096292"/>
      </p:ext>
    </p:extLst>
  </p:cSld>
  <p:clrMapOvr>
    <a:masterClrMapping/>
  </p:clrMapOvr>
  <p:transition xmlns:p14="http://schemas.microsoft.com/office/powerpoint/2010/mai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0258542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reserve="1">
  <p:cSld name="1_WALKIN - Prints in GRAYSCALE">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623921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Black Layout - Title and Conten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flip="none" rotWithShape="1">
                  <a:gsLst>
                    <a:gs pos="417">
                      <a:srgbClr val="FFFFFF"/>
                    </a:gs>
                    <a:gs pos="100000">
                      <a:srgbClr val="FFFFFF"/>
                    </a:gs>
                  </a:gsLst>
                  <a:lin ang="5400000" scaled="0"/>
                  <a:tileRect/>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206502"/>
            <a:ext cx="8363938" cy="2005677"/>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41789784"/>
      </p:ext>
    </p:extLst>
  </p:cSld>
  <p:clrMapOvr>
    <a:masterClrMapping/>
  </p:clrMapOvr>
  <p:transition xmlns:p14="http://schemas.microsoft.com/office/powerpoint/2010/mai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Black Notes slide Layou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417">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206502"/>
            <a:ext cx="8363938" cy="2005677"/>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2" y="5199066"/>
            <a:ext cx="9144001" cy="515938"/>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3714712468"/>
      </p:ext>
    </p:extLst>
  </p:cSld>
  <p:clrMapOvr>
    <a:masterClrMapping/>
  </p:clrMapOvr>
  <p:transition xmlns:p14="http://schemas.microsoft.com/office/powerpoint/2010/mai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alpha val="99000"/>
                  </a:schemeClr>
                </a:soli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a:xfrm>
            <a:off x="389439" y="1587503"/>
            <a:ext cx="8363937" cy="2005677"/>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Big Words">
    <p:spTree>
      <p:nvGrpSpPr>
        <p:cNvPr id="1" name=""/>
        <p:cNvGrpSpPr/>
        <p:nvPr/>
      </p:nvGrpSpPr>
      <p:grpSpPr>
        <a:xfrm>
          <a:off x="0" y="0"/>
          <a:ext cx="0" cy="0"/>
          <a:chOff x="0" y="0"/>
          <a:chExt cx="0" cy="0"/>
        </a:xfrm>
      </p:grpSpPr>
      <p:sp>
        <p:nvSpPr>
          <p:cNvPr id="2" name="Title 1"/>
          <p:cNvSpPr>
            <a:spLocks noGrp="1"/>
          </p:cNvSpPr>
          <p:nvPr>
            <p:ph type="title"/>
          </p:nvPr>
        </p:nvSpPr>
        <p:spPr>
          <a:xfrm>
            <a:off x="457200" y="228865"/>
            <a:ext cx="8229600" cy="5304428"/>
          </a:xfrm>
          <a:prstGeom prst="rect">
            <a:avLst/>
          </a:prstGeom>
        </p:spPr>
        <p:txBody>
          <a:bodyPr lIns="71332" tIns="35666" rIns="71332" bIns="35666" anchor="t">
            <a:normAutofit/>
          </a:bodyPr>
          <a:lstStyle>
            <a:lvl1pPr algn="just">
              <a:defRPr sz="7500">
                <a:effectLst/>
                <a:latin typeface="Tahoma" pitchFamily="34" charset="0"/>
                <a:ea typeface="Tahoma" pitchFamily="34" charset="0"/>
                <a:cs typeface="Tahoma"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4114709686"/>
      </p:ext>
    </p:extLst>
  </p:cSld>
  <p:clrMapOvr>
    <a:masterClrMapping/>
  </p:clrMapOvr>
  <p:timing>
    <p:tnLst>
      <p:par>
        <p:cTn xmlns:p14="http://schemas.microsoft.com/office/powerpoint/2010/mai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000500"/>
            <a:ext cx="5486400" cy="473075"/>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511175"/>
            <a:ext cx="5486400" cy="3429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473575"/>
            <a:ext cx="5486400" cy="66992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5297488"/>
            <a:ext cx="2133600" cy="303212"/>
          </a:xfrm>
          <a:prstGeom prst="rect">
            <a:avLst/>
          </a:prstGeom>
        </p:spPr>
        <p:txBody>
          <a:bodyPr/>
          <a:lstStyle/>
          <a:p>
            <a:fld id="{3DB43F98-1FCE-5D44-998A-CA88AAEE3DB9}" type="datetimeFigureOut">
              <a:rPr lang="en-US" smtClean="0"/>
              <a:t>1/2/14</a:t>
            </a:fld>
            <a:endParaRPr lang="en-US"/>
          </a:p>
        </p:txBody>
      </p:sp>
      <p:sp>
        <p:nvSpPr>
          <p:cNvPr id="6" name="Footer Placeholder 5"/>
          <p:cNvSpPr>
            <a:spLocks noGrp="1"/>
          </p:cNvSpPr>
          <p:nvPr>
            <p:ph type="ftr" sz="quarter" idx="11"/>
          </p:nvPr>
        </p:nvSpPr>
        <p:spPr>
          <a:xfrm>
            <a:off x="3124200" y="5297488"/>
            <a:ext cx="2895600" cy="303212"/>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5297488"/>
            <a:ext cx="2133600" cy="303212"/>
          </a:xfrm>
          <a:prstGeom prst="rect">
            <a:avLst/>
          </a:prstGeom>
        </p:spPr>
        <p:txBody>
          <a:bodyPr/>
          <a:lstStyle/>
          <a:p>
            <a:fld id="{1E30D76D-AEA7-8E4F-8577-B224DD50283E}" type="slidenum">
              <a:rPr lang="en-US" smtClean="0"/>
              <a:t>‹#›</a:t>
            </a:fld>
            <a:endParaRPr lang="en-US"/>
          </a:p>
        </p:txBody>
      </p:sp>
    </p:spTree>
    <p:extLst>
      <p:ext uri="{BB962C8B-B14F-4D97-AF65-F5344CB8AC3E}">
        <p14:creationId xmlns:p14="http://schemas.microsoft.com/office/powerpoint/2010/main" val="326781316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cSld name="Demo">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457200" y="2206026"/>
            <a:ext cx="8229600" cy="2160000"/>
          </a:xfrm>
          <a:prstGeom prst="rect">
            <a:avLst/>
          </a:prstGeom>
        </p:spPr>
        <p:txBody>
          <a:bodyPr lIns="0" tIns="0" rIns="0" bIns="0" anchor="t">
            <a:normAutofit/>
          </a:bodyPr>
          <a:lstStyle>
            <a:lvl1pPr algn="l">
              <a:buNone/>
              <a:defRPr sz="4000" spc="-150">
                <a:solidFill>
                  <a:srgbClr val="1F497D"/>
                </a:solidFill>
                <a:latin typeface="Segoe UI" pitchFamily="34" charset="0"/>
                <a:ea typeface="Segoe UI" pitchFamily="34" charset="0"/>
                <a:cs typeface="Segoe UI" pitchFamily="34" charset="0"/>
              </a:defRPr>
            </a:lvl1pPr>
          </a:lstStyle>
          <a:p>
            <a:pPr lvl="0"/>
            <a:r>
              <a:rPr lang="en-US" dirty="0" smtClean="0"/>
              <a:t>description of demonstration</a:t>
            </a:r>
            <a:endParaRPr lang="en-US" dirty="0"/>
          </a:p>
        </p:txBody>
      </p:sp>
    </p:spTree>
  </p:cSld>
  <p:clrMapOvr>
    <a:masterClrMapping/>
  </p:clrMapOvr>
  <p:transition xmlns:p14="http://schemas.microsoft.com/office/powerpoint/2010/mai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17298795"/>
      </p:ext>
    </p:extLst>
  </p:cSld>
  <p:clrMapOvr>
    <a:masterClrMapping/>
  </p:clrMapOvr>
  <p:timing>
    <p:tnLst>
      <p:par>
        <p:cTn xmlns:p14="http://schemas.microsoft.com/office/powerpoint/2010/mai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Code Snippe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9436" y="190500"/>
            <a:ext cx="8363938" cy="507832"/>
          </a:xfrm>
          <a:prstGeom prst="rect">
            <a:avLst/>
          </a:prstGeom>
        </p:spPr>
        <p:txBody>
          <a:bodyPr lIns="71332" tIns="35666" rIns="71332" bIns="35666"/>
          <a:lstStyle/>
          <a:p>
            <a:r>
              <a:rPr lang="en-US" dirty="0" smtClean="0"/>
              <a:t>click to edit master title style</a:t>
            </a:r>
            <a:endParaRPr lang="en-US" dirty="0"/>
          </a:p>
        </p:txBody>
      </p:sp>
      <p:sp>
        <p:nvSpPr>
          <p:cNvPr id="3" name="Content Placeholder 2"/>
          <p:cNvSpPr>
            <a:spLocks noGrp="1"/>
          </p:cNvSpPr>
          <p:nvPr>
            <p:ph idx="1"/>
          </p:nvPr>
        </p:nvSpPr>
        <p:spPr>
          <a:xfrm>
            <a:off x="457200" y="1079500"/>
            <a:ext cx="8229600" cy="1102866"/>
          </a:xfrm>
          <a:prstGeom prst="rect">
            <a:avLst/>
          </a:prstGeom>
        </p:spPr>
        <p:txBody>
          <a:bodyPr lIns="71332" tIns="35666" rIns="71332" bIns="35666"/>
          <a:lstStyle/>
          <a:p>
            <a:pPr lvl="0"/>
            <a:r>
              <a:rPr lang="en-US" dirty="0" smtClean="0"/>
              <a:t>Click to edit Master text styles</a:t>
            </a:r>
          </a:p>
          <a:p>
            <a:pPr lvl="1"/>
            <a:r>
              <a:rPr lang="en-US" dirty="0" smtClean="0"/>
              <a:t>Second level</a:t>
            </a:r>
          </a:p>
          <a:p>
            <a:pPr lvl="2"/>
            <a:r>
              <a:rPr lang="en-US" dirty="0" smtClean="0"/>
              <a:t>Third level</a:t>
            </a:r>
          </a:p>
        </p:txBody>
      </p:sp>
      <p:sp>
        <p:nvSpPr>
          <p:cNvPr id="6" name="Text Placeholder 5"/>
          <p:cNvSpPr>
            <a:spLocks noGrp="1"/>
          </p:cNvSpPr>
          <p:nvPr>
            <p:ph type="body" sz="quarter" idx="10"/>
          </p:nvPr>
        </p:nvSpPr>
        <p:spPr>
          <a:xfrm>
            <a:off x="457200" y="2730500"/>
            <a:ext cx="8229600" cy="2349500"/>
          </a:xfrm>
          <a:prstGeom prst="rect">
            <a:avLst/>
          </a:prstGeom>
        </p:spPr>
        <p:style>
          <a:lnRef idx="2">
            <a:schemeClr val="accent1"/>
          </a:lnRef>
          <a:fillRef idx="1">
            <a:schemeClr val="lt1"/>
          </a:fillRef>
          <a:effectRef idx="0">
            <a:schemeClr val="accent1"/>
          </a:effectRef>
          <a:fontRef idx="none"/>
        </p:style>
        <p:txBody>
          <a:bodyPr lIns="71332" tIns="35666" rIns="71332" bIns="35666">
            <a:normAutofit/>
          </a:bodyPr>
          <a:lstStyle>
            <a:lvl1pPr marL="0" indent="0">
              <a:buNone/>
              <a:defRPr sz="1100">
                <a:solidFill>
                  <a:schemeClr val="tx1"/>
                </a:solidFill>
                <a:latin typeface="Consolas" pitchFamily="49" charset="0"/>
                <a:cs typeface="Consolas" pitchFamily="49" charset="0"/>
              </a:defRPr>
            </a:lvl1pPr>
            <a:lvl2pPr marL="356662" indent="0">
              <a:buNone/>
              <a:defRPr sz="1100">
                <a:solidFill>
                  <a:schemeClr val="tx1"/>
                </a:solidFill>
                <a:latin typeface="Consolas" pitchFamily="49" charset="0"/>
                <a:cs typeface="Consolas" pitchFamily="49" charset="0"/>
              </a:defRPr>
            </a:lvl2pPr>
            <a:lvl3pPr marL="713323" indent="0">
              <a:buNone/>
              <a:defRPr sz="1100">
                <a:solidFill>
                  <a:schemeClr val="tx1"/>
                </a:solidFill>
                <a:latin typeface="Consolas" pitchFamily="49" charset="0"/>
                <a:cs typeface="Consolas" pitchFamily="49" charset="0"/>
              </a:defRPr>
            </a:lvl3pPr>
            <a:lvl4pPr marL="1069985" indent="0">
              <a:buNone/>
              <a:defRPr sz="1100">
                <a:solidFill>
                  <a:schemeClr val="tx1"/>
                </a:solidFill>
                <a:latin typeface="Consolas" pitchFamily="49" charset="0"/>
                <a:cs typeface="Consolas" pitchFamily="49" charset="0"/>
              </a:defRPr>
            </a:lvl4pPr>
            <a:lvl5pPr marL="1426647" indent="0">
              <a:buNone/>
              <a:defRPr sz="1100">
                <a:solidFill>
                  <a:schemeClr val="tx1"/>
                </a:solidFill>
                <a:latin typeface="Consolas" pitchFamily="49" charset="0"/>
                <a:cs typeface="Consolas" pitchFamily="49" charset="0"/>
              </a:defRPr>
            </a:lvl5pPr>
          </a:lstStyle>
          <a:p>
            <a:pPr lvl="0"/>
            <a:r>
              <a:rPr lang="en-US" dirty="0" smtClean="0"/>
              <a:t>Click to edit Master text styles</a:t>
            </a:r>
          </a:p>
        </p:txBody>
      </p:sp>
    </p:spTree>
    <p:extLst>
      <p:ext uri="{BB962C8B-B14F-4D97-AF65-F5344CB8AC3E}">
        <p14:creationId xmlns:p14="http://schemas.microsoft.com/office/powerpoint/2010/main" val="1651895352"/>
      </p:ext>
    </p:extLst>
  </p:cSld>
  <p:clrMapOvr>
    <a:masterClrMapping/>
  </p:clrMapOvr>
  <p:timing>
    <p:tnLst>
      <p:par>
        <p:cTn xmlns:p14="http://schemas.microsoft.com/office/powerpoint/2010/mai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cSld name="Title &amp; Column">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342900" y="260839"/>
            <a:ext cx="8458200" cy="762000"/>
          </a:xfrm>
          <a:prstGeom prst="rect">
            <a:avLst/>
          </a:prstGeom>
        </p:spPr>
        <p:txBody>
          <a:bodyPr lIns="0" tIns="0" rIns="0" bIns="0" anchor="ctr">
            <a:normAutofit/>
          </a:bodyPr>
          <a:lstStyle>
            <a:lvl1pPr algn="l">
              <a:defRPr sz="4000" spc="-150" baseline="0">
                <a:solidFill>
                  <a:schemeClr val="tx2"/>
                </a:solidFill>
                <a:latin typeface="Segoe UI" pitchFamily="34" charset="0"/>
                <a:ea typeface="Segoe UI" pitchFamily="34" charset="0"/>
                <a:cs typeface="Segoe UI" pitchFamily="34" charset="0"/>
              </a:defRPr>
            </a:lvl1pPr>
          </a:lstStyle>
          <a:p>
            <a:r>
              <a:rPr lang="en-US" dirty="0" smtClean="0"/>
              <a:t>click to edit master title style</a:t>
            </a:r>
            <a:endParaRPr lang="en-US" dirty="0"/>
          </a:p>
        </p:txBody>
      </p:sp>
      <p:sp>
        <p:nvSpPr>
          <p:cNvPr id="7" name="Content Placeholder 2"/>
          <p:cNvSpPr>
            <a:spLocks noGrp="1"/>
          </p:cNvSpPr>
          <p:nvPr>
            <p:ph idx="1"/>
          </p:nvPr>
        </p:nvSpPr>
        <p:spPr>
          <a:xfrm>
            <a:off x="342900" y="1266087"/>
            <a:ext cx="8458200" cy="4191000"/>
          </a:xfrm>
          <a:prstGeom prst="rect">
            <a:avLst/>
          </a:prstGeom>
        </p:spPr>
        <p:txBody>
          <a:bodyPr lIns="0" tIns="0" rIns="0" bIns="0">
            <a:normAutofit/>
          </a:bodyPr>
          <a:lstStyle>
            <a:lvl1pPr>
              <a:lnSpc>
                <a:spcPct val="90000"/>
              </a:lnSpc>
              <a:buFont typeface="Arial" pitchFamily="34" charset="0"/>
              <a:buChar char="•"/>
              <a:defRPr sz="3200" spc="-150" baseline="0">
                <a:solidFill>
                  <a:schemeClr val="tx2"/>
                </a:solidFill>
                <a:latin typeface="Segoe UI" pitchFamily="34" charset="0"/>
                <a:ea typeface="Segoe UI" pitchFamily="34" charset="0"/>
                <a:cs typeface="Segoe UI" pitchFamily="34" charset="0"/>
              </a:defRPr>
            </a:lvl1pPr>
            <a:lvl2pPr>
              <a:lnSpc>
                <a:spcPct val="90000"/>
              </a:lnSpc>
              <a:buFont typeface="Arial" pitchFamily="34" charset="0"/>
              <a:buChar char="•"/>
              <a:defRPr sz="2800" spc="-150" baseline="0">
                <a:solidFill>
                  <a:schemeClr val="tx2"/>
                </a:solidFill>
                <a:latin typeface="Segoe WP SemiLight" pitchFamily="34" charset="0"/>
                <a:ea typeface="Segoe UI" pitchFamily="34" charset="0"/>
                <a:cs typeface="Segoe UI" pitchFamily="34" charset="0"/>
              </a:defRPr>
            </a:lvl2pPr>
            <a:lvl3pPr>
              <a:lnSpc>
                <a:spcPct val="90000"/>
              </a:lnSpc>
              <a:buFont typeface="Arial" pitchFamily="34" charset="0"/>
              <a:buChar char="•"/>
              <a:defRPr sz="2400" spc="-150" baseline="0">
                <a:solidFill>
                  <a:schemeClr val="tx2"/>
                </a:solidFill>
                <a:latin typeface="Segoe UI" pitchFamily="34" charset="0"/>
                <a:ea typeface="Segoe UI" pitchFamily="34" charset="0"/>
                <a:cs typeface="Segoe UI" pitchFamily="34" charset="0"/>
              </a:defRPr>
            </a:lvl3pPr>
            <a:lvl4pPr>
              <a:lnSpc>
                <a:spcPct val="90000"/>
              </a:lnSpc>
              <a:buFont typeface="Arial" pitchFamily="34" charset="0"/>
              <a:buChar char="•"/>
              <a:defRPr sz="1600" baseline="0">
                <a:solidFill>
                  <a:schemeClr val="tx2"/>
                </a:solidFill>
              </a:defRPr>
            </a:lvl4pPr>
            <a:lvl5pPr>
              <a:lnSpc>
                <a:spcPct val="90000"/>
              </a:lnSpc>
              <a:buFont typeface="Arial" pitchFamily="34" charset="0"/>
              <a:buChar char="•"/>
              <a:defRPr sz="1400" baseline="0">
                <a:solidFill>
                  <a:schemeClr val="tx2"/>
                </a:solidFill>
              </a:defRPr>
            </a:lvl5pPr>
          </a:lstStyle>
          <a:p>
            <a:pPr lvl="0"/>
            <a:r>
              <a:rPr lang="en-US" smtClean="0"/>
              <a:t>Click to edit Master text styles</a:t>
            </a:r>
          </a:p>
          <a:p>
            <a:pPr lvl="1"/>
            <a:r>
              <a:rPr lang="en-US" smtClean="0"/>
              <a:t>Second level</a:t>
            </a:r>
          </a:p>
          <a:p>
            <a:pPr lvl="2"/>
            <a:r>
              <a:rPr lang="en-US" smtClean="0"/>
              <a:t>Third level</a:t>
            </a:r>
          </a:p>
        </p:txBody>
      </p:sp>
    </p:spTree>
  </p:cSld>
  <p:clrMapOvr>
    <a:masterClrMapping/>
  </p:clrMapOvr>
  <p:timing>
    <p:tnLst>
      <p:par>
        <p:cTn xmlns:p14="http://schemas.microsoft.com/office/powerpoint/2010/mai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Use for slides with Software Code">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alpha val="99000"/>
                  </a:schemeClr>
                </a:soli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a:xfrm>
            <a:off x="389443" y="1587508"/>
            <a:ext cx="8363937" cy="2114425"/>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0411428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type="title" preserve="1">
  <p:cSld name="7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727668" y="1887897"/>
            <a:ext cx="7683913" cy="1269581"/>
          </a:xfrm>
        </p:spPr>
        <p:txBody>
          <a:bodyPr anchor="ctr">
            <a:noAutofit/>
          </a:bodyPr>
          <a:lstStyle>
            <a:lvl1pPr>
              <a:lnSpc>
                <a:spcPct val="90000"/>
              </a:lnSpc>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727662" y="3919895"/>
            <a:ext cx="7683914" cy="386046"/>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373557424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type="title" preserve="1">
  <p:cSld name="7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727670" y="1887898"/>
            <a:ext cx="7683913" cy="1269581"/>
          </a:xfrm>
        </p:spPr>
        <p:txBody>
          <a:bodyPr anchor="ctr">
            <a:noAutofit/>
          </a:bodyPr>
          <a:lstStyle>
            <a:lvl1pPr>
              <a:lnSpc>
                <a:spcPct val="90000"/>
              </a:lnSpc>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727662" y="3919895"/>
            <a:ext cx="7683914" cy="386046"/>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373557424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1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 Placeholder 6"/>
          <p:cNvSpPr>
            <a:spLocks noGrp="1"/>
          </p:cNvSpPr>
          <p:nvPr>
            <p:ph type="body" sz="quarter" idx="10" hasCustomPrompt="1"/>
          </p:nvPr>
        </p:nvSpPr>
        <p:spPr>
          <a:xfrm>
            <a:off x="799117" y="4064000"/>
            <a:ext cx="7683914" cy="1148870"/>
          </a:xfr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0000" b="0" i="1" u="none" strike="noStrike" kern="1200" cap="none" spc="-642" normalizeH="0" baseline="0" noProof="0" dirty="0" smtClean="0">
                <a:ln w="11430"/>
                <a:solidFill>
                  <a:schemeClr val="accent1">
                    <a:alpha val="99000"/>
                  </a:schemeClr>
                </a:solidFill>
                <a:effectLst/>
                <a:uLnTx/>
                <a:uFillTx/>
                <a:latin typeface="+mj-lt"/>
                <a:ea typeface="+mn-ea"/>
                <a:cs typeface="+mn-cs"/>
              </a:defRPr>
            </a:lvl1pPr>
          </a:lstStyle>
          <a:p>
            <a:pPr lvl="0"/>
            <a:r>
              <a:rPr lang="en-US" dirty="0" smtClean="0"/>
              <a:t>click to…</a:t>
            </a:r>
          </a:p>
        </p:txBody>
      </p:sp>
      <p:sp>
        <p:nvSpPr>
          <p:cNvPr id="5" name="Title 1"/>
          <p:cNvSpPr>
            <a:spLocks noGrp="1"/>
          </p:cNvSpPr>
          <p:nvPr>
            <p:ph type="ctrTitle"/>
          </p:nvPr>
        </p:nvSpPr>
        <p:spPr>
          <a:xfrm>
            <a:off x="627623" y="2025854"/>
            <a:ext cx="6994362" cy="1269578"/>
          </a:xfrm>
        </p:spPr>
        <p:txBody>
          <a:bodyPr anchor="ctr" anchorCtr="0">
            <a:noAutofit/>
          </a:bodyPr>
          <a:lstStyle>
            <a:lvl1pPr>
              <a:lnSpc>
                <a:spcPct val="90000"/>
              </a:lnSpc>
              <a:defRPr sz="4800"/>
            </a:lvl1pPr>
          </a:lstStyle>
          <a:p>
            <a:r>
              <a:rPr lang="en-US" smtClean="0"/>
              <a:t>Click to edit Master title style</a:t>
            </a:r>
            <a:endParaRPr lang="en-US" dirty="0"/>
          </a:p>
        </p:txBody>
      </p:sp>
      <p:sp>
        <p:nvSpPr>
          <p:cNvPr id="6" name="Subtitle 2"/>
          <p:cNvSpPr>
            <a:spLocks noGrp="1"/>
          </p:cNvSpPr>
          <p:nvPr>
            <p:ph type="subTitle" idx="1"/>
          </p:nvPr>
        </p:nvSpPr>
        <p:spPr>
          <a:xfrm>
            <a:off x="627626" y="3492504"/>
            <a:ext cx="6994363" cy="384721"/>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4012967924"/>
      </p:ext>
    </p:extLst>
  </p:cSld>
  <p:clrMapOvr>
    <a:masterClrMapping/>
  </p:clrMapOvr>
  <p:transition xmlns:p14="http://schemas.microsoft.com/office/powerpoint/2010/mai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3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27623" y="2045873"/>
            <a:ext cx="6994362" cy="1269578"/>
          </a:xfrm>
        </p:spPr>
        <p:txBody>
          <a:bodyPr anchor="ctr" anchorCtr="0">
            <a:noAutofit/>
          </a:bodyPr>
          <a:lstStyle>
            <a:lvl1pPr>
              <a:lnSpc>
                <a:spcPct val="90000"/>
              </a:lnSpc>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627626" y="3490957"/>
            <a:ext cx="6994363" cy="384721"/>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4" name="Text Placeholder 6"/>
          <p:cNvSpPr>
            <a:spLocks noGrp="1"/>
          </p:cNvSpPr>
          <p:nvPr>
            <p:ph type="body" sz="quarter" idx="10" hasCustomPrompt="1"/>
          </p:nvPr>
        </p:nvSpPr>
        <p:spPr>
          <a:xfrm>
            <a:off x="799117" y="4064000"/>
            <a:ext cx="7683914" cy="1148870"/>
          </a:xfr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0000" b="0" i="1" u="none" strike="noStrike" kern="1200" cap="none" spc="-642" normalizeH="0" baseline="0" noProof="0" dirty="0" smtClean="0">
                <a:ln w="11430"/>
                <a:solidFill>
                  <a:schemeClr val="accent1">
                    <a:alpha val="99000"/>
                  </a:schemeClr>
                </a:solidFill>
                <a:effectLst/>
                <a:uLnTx/>
                <a:uFillTx/>
                <a:latin typeface="+mj-lt"/>
                <a:ea typeface="+mn-ea"/>
                <a:cs typeface="+mn-cs"/>
              </a:defRPr>
            </a:lvl1pPr>
          </a:lstStyle>
          <a:p>
            <a:pPr lvl="0"/>
            <a:r>
              <a:rPr lang="en-US" dirty="0" smtClean="0"/>
              <a:t>click to…</a:t>
            </a:r>
          </a:p>
        </p:txBody>
      </p:sp>
    </p:spTree>
    <p:extLst>
      <p:ext uri="{BB962C8B-B14F-4D97-AF65-F5344CB8AC3E}">
        <p14:creationId xmlns:p14="http://schemas.microsoft.com/office/powerpoint/2010/main" val="4159477088"/>
      </p:ext>
    </p:extLst>
  </p:cSld>
  <p:clrMapOvr>
    <a:masterClrMapping/>
  </p:clrMapOvr>
  <p:transition xmlns:p14="http://schemas.microsoft.com/office/powerpoint/2010/mai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2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27623" y="2035146"/>
            <a:ext cx="6994362" cy="1269578"/>
          </a:xfrm>
        </p:spPr>
        <p:txBody>
          <a:bodyPr anchor="ctr" anchorCtr="0">
            <a:noAutofit/>
          </a:bodyPr>
          <a:lstStyle>
            <a:lvl1pPr>
              <a:lnSpc>
                <a:spcPct val="90000"/>
              </a:lnSpc>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627626" y="3492504"/>
            <a:ext cx="6994363" cy="384721"/>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5" name="Text Placeholder 6"/>
          <p:cNvSpPr>
            <a:spLocks noGrp="1"/>
          </p:cNvSpPr>
          <p:nvPr>
            <p:ph type="body" sz="quarter" idx="10" hasCustomPrompt="1"/>
          </p:nvPr>
        </p:nvSpPr>
        <p:spPr>
          <a:xfrm>
            <a:off x="799117" y="4064000"/>
            <a:ext cx="7683914" cy="1148870"/>
          </a:xfr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0000" b="0" i="1" u="none" strike="noStrike" kern="1200" cap="none" spc="-642" normalizeH="0" baseline="0" noProof="0" dirty="0" smtClean="0">
                <a:ln w="11430"/>
                <a:solidFill>
                  <a:schemeClr val="accent1">
                    <a:alpha val="99000"/>
                  </a:schemeClr>
                </a:solidFill>
                <a:effectLst/>
                <a:uLnTx/>
                <a:uFillTx/>
                <a:latin typeface="+mj-lt"/>
                <a:ea typeface="+mn-ea"/>
                <a:cs typeface="+mn-cs"/>
              </a:defRPr>
            </a:lvl1pPr>
          </a:lstStyle>
          <a:p>
            <a:pPr lvl="0"/>
            <a:r>
              <a:rPr lang="en-US" dirty="0" smtClean="0"/>
              <a:t>click to…</a:t>
            </a:r>
          </a:p>
        </p:txBody>
      </p:sp>
    </p:spTree>
    <p:extLst>
      <p:ext uri="{BB962C8B-B14F-4D97-AF65-F5344CB8AC3E}">
        <p14:creationId xmlns:p14="http://schemas.microsoft.com/office/powerpoint/2010/main" val="1328755194"/>
      </p:ext>
    </p:extLst>
  </p:cSld>
  <p:clrMapOvr>
    <a:masterClrMapping/>
  </p:clrMapOvr>
  <p:transition xmlns:p14="http://schemas.microsoft.com/office/powerpoint/2010/mai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4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27623" y="2035146"/>
            <a:ext cx="6994362" cy="1269578"/>
          </a:xfrm>
        </p:spPr>
        <p:txBody>
          <a:bodyPr anchor="ctr" anchorCtr="0">
            <a:noAutofit/>
          </a:bodyPr>
          <a:lstStyle>
            <a:lvl1pPr>
              <a:lnSpc>
                <a:spcPct val="90000"/>
              </a:lnSpc>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627626" y="3492504"/>
            <a:ext cx="6994363" cy="384721"/>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5" name="Text Placeholder 6"/>
          <p:cNvSpPr>
            <a:spLocks noGrp="1"/>
          </p:cNvSpPr>
          <p:nvPr>
            <p:ph type="body" sz="quarter" idx="10" hasCustomPrompt="1"/>
          </p:nvPr>
        </p:nvSpPr>
        <p:spPr>
          <a:xfrm>
            <a:off x="799117" y="4064000"/>
            <a:ext cx="7683914" cy="1148870"/>
          </a:xfr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0000" b="0" i="1" u="none" strike="noStrike" kern="1200" cap="none" spc="-642" normalizeH="0" baseline="0" noProof="0" dirty="0" smtClean="0">
                <a:ln w="11430"/>
                <a:solidFill>
                  <a:schemeClr val="accent1">
                    <a:alpha val="99000"/>
                  </a:schemeClr>
                </a:solidFill>
                <a:effectLst/>
                <a:uLnTx/>
                <a:uFillTx/>
                <a:latin typeface="+mj-lt"/>
                <a:ea typeface="+mn-ea"/>
                <a:cs typeface="+mn-cs"/>
              </a:defRPr>
            </a:lvl1pPr>
          </a:lstStyle>
          <a:p>
            <a:pPr lvl="0"/>
            <a:r>
              <a:rPr lang="en-US" dirty="0" smtClean="0"/>
              <a:t>click to…</a:t>
            </a:r>
          </a:p>
        </p:txBody>
      </p:sp>
    </p:spTree>
    <p:extLst>
      <p:ext uri="{BB962C8B-B14F-4D97-AF65-F5344CB8AC3E}">
        <p14:creationId xmlns:p14="http://schemas.microsoft.com/office/powerpoint/2010/main" val="178639449"/>
      </p:ext>
    </p:extLst>
  </p:cSld>
  <p:clrMapOvr>
    <a:masterClrMapping/>
  </p:clrMapOvr>
  <p:transition xmlns:p14="http://schemas.microsoft.com/office/powerpoint/2010/mai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5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27623" y="2035146"/>
            <a:ext cx="6994362" cy="1269578"/>
          </a:xfrm>
        </p:spPr>
        <p:txBody>
          <a:bodyPr anchor="ctr" anchorCtr="0">
            <a:noAutofit/>
          </a:bodyPr>
          <a:lstStyle>
            <a:lvl1pPr>
              <a:lnSpc>
                <a:spcPct val="90000"/>
              </a:lnSpc>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627626" y="3492504"/>
            <a:ext cx="6994363" cy="384721"/>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5" name="Text Placeholder 6"/>
          <p:cNvSpPr>
            <a:spLocks noGrp="1"/>
          </p:cNvSpPr>
          <p:nvPr>
            <p:ph type="body" sz="quarter" idx="10" hasCustomPrompt="1"/>
          </p:nvPr>
        </p:nvSpPr>
        <p:spPr>
          <a:xfrm>
            <a:off x="799117" y="4064000"/>
            <a:ext cx="7683914" cy="1148870"/>
          </a:xfr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0000" b="0" i="1" u="none" strike="noStrike" kern="1200" cap="none" spc="-642" normalizeH="0" baseline="0" noProof="0" dirty="0" smtClean="0">
                <a:ln w="11430"/>
                <a:solidFill>
                  <a:schemeClr val="accent1">
                    <a:alpha val="99000"/>
                  </a:schemeClr>
                </a:solidFill>
                <a:effectLst/>
                <a:uLnTx/>
                <a:uFillTx/>
                <a:latin typeface="+mj-lt"/>
                <a:ea typeface="+mn-ea"/>
                <a:cs typeface="+mn-cs"/>
              </a:defRPr>
            </a:lvl1pPr>
          </a:lstStyle>
          <a:p>
            <a:pPr lvl="0"/>
            <a:r>
              <a:rPr lang="en-US" dirty="0" smtClean="0"/>
              <a:t>click to…</a:t>
            </a:r>
          </a:p>
        </p:txBody>
      </p:sp>
    </p:spTree>
    <p:extLst>
      <p:ext uri="{BB962C8B-B14F-4D97-AF65-F5344CB8AC3E}">
        <p14:creationId xmlns:p14="http://schemas.microsoft.com/office/powerpoint/2010/main" val="390226560"/>
      </p:ext>
    </p:extLst>
  </p:cSld>
  <p:clrMapOvr>
    <a:masterClrMapping/>
  </p:clrMapOvr>
  <p:transition xmlns:p14="http://schemas.microsoft.com/office/powerpoint/2010/mai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42900" y="259080"/>
            <a:ext cx="8458200" cy="762000"/>
          </a:xfrm>
          <a:prstGeom prst="rect">
            <a:avLst/>
          </a:prstGeom>
        </p:spPr>
        <p:txBody>
          <a:bodyPr lIns="0" tIns="0" rIns="0" bIns="0" anchor="ctr"/>
          <a:lstStyle>
            <a:lvl1pPr algn="l">
              <a:defRPr sz="4000" spc="-150">
                <a:solidFill>
                  <a:srgbClr val="1F497D"/>
                </a:soli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3" name="Content Placeholder 2"/>
          <p:cNvSpPr>
            <a:spLocks noGrp="1"/>
          </p:cNvSpPr>
          <p:nvPr>
            <p:ph sz="half" idx="1"/>
          </p:nvPr>
        </p:nvSpPr>
        <p:spPr>
          <a:xfrm>
            <a:off x="342900" y="1264920"/>
            <a:ext cx="4206240" cy="4191000"/>
          </a:xfrm>
          <a:prstGeom prst="rect">
            <a:avLst/>
          </a:prstGeom>
        </p:spPr>
        <p:txBody>
          <a:bodyPr lIns="0" tIns="0" rIns="0" bIns="0">
            <a:normAutofit/>
          </a:bodyPr>
          <a:lstStyle>
            <a:lvl1pPr marL="339976" indent="-339976">
              <a:lnSpc>
                <a:spcPct val="90000"/>
              </a:lnSpc>
              <a:defRPr sz="3200" spc="-150">
                <a:solidFill>
                  <a:srgbClr val="1F497D"/>
                </a:solidFill>
                <a:latin typeface="Segoe UI" pitchFamily="34" charset="0"/>
                <a:ea typeface="Segoe UI" pitchFamily="34" charset="0"/>
                <a:cs typeface="Segoe UI" pitchFamily="34" charset="0"/>
              </a:defRPr>
            </a:lvl1pPr>
            <a:lvl2pPr marL="673338" indent="-325424">
              <a:lnSpc>
                <a:spcPct val="90000"/>
              </a:lnSpc>
              <a:defRPr sz="2800" spc="-150">
                <a:solidFill>
                  <a:srgbClr val="1F497D"/>
                </a:solidFill>
                <a:latin typeface="Segoe UI" pitchFamily="34" charset="0"/>
                <a:ea typeface="Segoe UI" pitchFamily="34" charset="0"/>
                <a:cs typeface="Segoe UI" pitchFamily="34" charset="0"/>
              </a:defRPr>
            </a:lvl2pPr>
            <a:lvl3pPr marL="953785" indent="-288384">
              <a:lnSpc>
                <a:spcPct val="90000"/>
              </a:lnSpc>
              <a:defRPr sz="2400" spc="-150">
                <a:solidFill>
                  <a:srgbClr val="1F497D"/>
                </a:solidFill>
                <a:latin typeface="Segoe UI" pitchFamily="34" charset="0"/>
                <a:ea typeface="Segoe UI" pitchFamily="34" charset="0"/>
                <a:cs typeface="Segoe UI" pitchFamily="34" charset="0"/>
              </a:defRPr>
            </a:lvl3pPr>
            <a:lvl4pPr marL="1227618" indent="-273833">
              <a:lnSpc>
                <a:spcPct val="90000"/>
              </a:lnSpc>
              <a:defRPr sz="2000" spc="-150">
                <a:solidFill>
                  <a:srgbClr val="1F497D"/>
                </a:solidFill>
                <a:latin typeface="Segoe UI" pitchFamily="34" charset="0"/>
                <a:ea typeface="Segoe UI" pitchFamily="34" charset="0"/>
                <a:cs typeface="Segoe UI" pitchFamily="34" charset="0"/>
              </a:defRPr>
            </a:lvl4pPr>
            <a:lvl5pPr marL="1516002" indent="-280447">
              <a:lnSpc>
                <a:spcPct val="90000"/>
              </a:lnSpc>
              <a:defRPr sz="2000" spc="-150">
                <a:solidFill>
                  <a:srgbClr val="1F497D"/>
                </a:solidFill>
                <a:latin typeface="Segoe UI" pitchFamily="34" charset="0"/>
                <a:ea typeface="Segoe UI" pitchFamily="34" charset="0"/>
                <a:cs typeface="Segoe UI" pitchFamily="34"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594860" y="1264920"/>
            <a:ext cx="4206240" cy="4191000"/>
          </a:xfrm>
          <a:prstGeom prst="rect">
            <a:avLst/>
          </a:prstGeom>
        </p:spPr>
        <p:txBody>
          <a:bodyPr lIns="0" tIns="0" rIns="0" bIns="0">
            <a:normAutofit/>
          </a:bodyPr>
          <a:lstStyle>
            <a:lvl1pPr marL="347914" indent="-347914">
              <a:lnSpc>
                <a:spcPct val="90000"/>
              </a:lnSpc>
              <a:defRPr sz="3200" spc="-150">
                <a:solidFill>
                  <a:srgbClr val="1F497D"/>
                </a:solidFill>
                <a:latin typeface="Segoe UI" pitchFamily="34" charset="0"/>
                <a:ea typeface="Segoe UI" pitchFamily="34" charset="0"/>
                <a:cs typeface="Segoe UI" pitchFamily="34" charset="0"/>
              </a:defRPr>
            </a:lvl1pPr>
            <a:lvl2pPr marL="673338" indent="-339976">
              <a:lnSpc>
                <a:spcPct val="90000"/>
              </a:lnSpc>
              <a:defRPr sz="2800" spc="-150">
                <a:solidFill>
                  <a:srgbClr val="1F497D"/>
                </a:solidFill>
                <a:latin typeface="Segoe UI" pitchFamily="34" charset="0"/>
                <a:ea typeface="Segoe UI" pitchFamily="34" charset="0"/>
                <a:cs typeface="Segoe UI" pitchFamily="34" charset="0"/>
              </a:defRPr>
            </a:lvl2pPr>
            <a:lvl3pPr marL="961722" indent="-302936">
              <a:lnSpc>
                <a:spcPct val="90000"/>
              </a:lnSpc>
              <a:defRPr sz="2400" spc="-150">
                <a:solidFill>
                  <a:srgbClr val="1F497D"/>
                </a:solidFill>
                <a:latin typeface="Segoe UI" pitchFamily="34" charset="0"/>
                <a:ea typeface="Segoe UI" pitchFamily="34" charset="0"/>
                <a:cs typeface="Segoe UI" pitchFamily="34" charset="0"/>
              </a:defRPr>
            </a:lvl3pPr>
            <a:lvl4pPr marL="1227618" indent="-265896">
              <a:lnSpc>
                <a:spcPct val="90000"/>
              </a:lnSpc>
              <a:defRPr sz="2000" spc="-150">
                <a:solidFill>
                  <a:srgbClr val="1F497D"/>
                </a:solidFill>
                <a:latin typeface="Segoe UI" pitchFamily="34" charset="0"/>
                <a:ea typeface="Segoe UI" pitchFamily="34" charset="0"/>
                <a:cs typeface="Segoe UI" pitchFamily="34" charset="0"/>
              </a:defRPr>
            </a:lvl4pPr>
            <a:lvl5pPr marL="1516002" indent="-273833">
              <a:lnSpc>
                <a:spcPct val="90000"/>
              </a:lnSpc>
              <a:defRPr sz="2000" spc="-150">
                <a:solidFill>
                  <a:srgbClr val="1F497D"/>
                </a:solidFill>
                <a:latin typeface="Segoe UI" pitchFamily="34" charset="0"/>
                <a:ea typeface="Segoe UI" pitchFamily="34" charset="0"/>
                <a:cs typeface="Segoe UI" pitchFamily="34"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xmlns:p14="http://schemas.microsoft.com/office/powerpoint/2010/mai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6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27623" y="2035146"/>
            <a:ext cx="6994362" cy="1269578"/>
          </a:xfrm>
        </p:spPr>
        <p:txBody>
          <a:bodyPr anchor="ctr" anchorCtr="0">
            <a:noAutofit/>
          </a:bodyPr>
          <a:lstStyle>
            <a:lvl1pPr>
              <a:lnSpc>
                <a:spcPct val="90000"/>
              </a:lnSpc>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627626" y="3492504"/>
            <a:ext cx="6994363" cy="384721"/>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5" name="Text Placeholder 6"/>
          <p:cNvSpPr>
            <a:spLocks noGrp="1"/>
          </p:cNvSpPr>
          <p:nvPr>
            <p:ph type="body" sz="quarter" idx="10" hasCustomPrompt="1"/>
          </p:nvPr>
        </p:nvSpPr>
        <p:spPr>
          <a:xfrm>
            <a:off x="799117" y="4064000"/>
            <a:ext cx="7683914" cy="1148870"/>
          </a:xfr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0000" b="0" i="1" u="none" strike="noStrike" kern="1200" cap="none" spc="-642" normalizeH="0" baseline="0" noProof="0" dirty="0" smtClean="0">
                <a:ln w="11430"/>
                <a:solidFill>
                  <a:schemeClr val="accent1">
                    <a:alpha val="99000"/>
                  </a:schemeClr>
                </a:solidFill>
                <a:effectLst/>
                <a:uLnTx/>
                <a:uFillTx/>
                <a:latin typeface="+mj-lt"/>
                <a:ea typeface="+mn-ea"/>
                <a:cs typeface="+mn-cs"/>
              </a:defRPr>
            </a:lvl1pPr>
          </a:lstStyle>
          <a:p>
            <a:pPr lvl="0"/>
            <a:r>
              <a:rPr lang="en-US" dirty="0" smtClean="0"/>
              <a:t>click to…</a:t>
            </a:r>
          </a:p>
        </p:txBody>
      </p:sp>
    </p:spTree>
    <p:extLst>
      <p:ext uri="{BB962C8B-B14F-4D97-AF65-F5344CB8AC3E}">
        <p14:creationId xmlns:p14="http://schemas.microsoft.com/office/powerpoint/2010/main" val="91949658"/>
      </p:ext>
    </p:extLst>
  </p:cSld>
  <p:clrMapOvr>
    <a:masterClrMapping/>
  </p:clrMapOvr>
  <p:transition xmlns:p14="http://schemas.microsoft.com/office/powerpoint/2010/mai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90500"/>
            <a:ext cx="8363938" cy="620683"/>
          </a:xfrm>
        </p:spPr>
        <p:txBody>
          <a:bodyPr/>
          <a:lstStyle>
            <a:lvl1pPr>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206503"/>
            <a:ext cx="8363938" cy="200567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27161891"/>
      </p:ext>
    </p:extLst>
  </p:cSld>
  <p:clrMapOvr>
    <a:masterClrMapping/>
  </p:clrMapOvr>
  <p:transition xmlns:p14="http://schemas.microsoft.com/office/powerpoint/2010/mai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4_Title and Content">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9436" y="190500"/>
            <a:ext cx="8363938" cy="620683"/>
          </a:xfrm>
        </p:spPr>
        <p:txBody>
          <a:bodyPr/>
          <a:lstStyle>
            <a:lvl1pPr>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206502"/>
            <a:ext cx="8363938" cy="2005677"/>
          </a:xfrm>
        </p:spPr>
        <p:txBody>
          <a:bodyPr/>
          <a:lstStyle>
            <a:lvl1pPr marL="460375" indent="-460375">
              <a:buFontTx/>
              <a:buBlip>
                <a:blip r:embed="rId3"/>
              </a:buBlip>
              <a:defRPr/>
            </a:lvl1pPr>
            <a:lvl2pPr marL="855663" indent="-395288">
              <a:buFontTx/>
              <a:buBlip>
                <a:blip r:embed="rId3"/>
              </a:buBlip>
              <a:defRPr/>
            </a:lvl2pPr>
            <a:lvl3pPr marL="1258888" indent="-403225">
              <a:buFontTx/>
              <a:buBlip>
                <a:blip r:embed="rId3"/>
              </a:buBlip>
              <a:defRPr/>
            </a:lvl3pPr>
            <a:lvl4pPr marL="1604963" indent="-346075">
              <a:buFontTx/>
              <a:buBlip>
                <a:blip r:embed="rId3"/>
              </a:buBlip>
              <a:defRPr/>
            </a:lvl4pPr>
            <a:lvl5pPr marL="1941513" indent="-336550">
              <a:buFontTx/>
              <a:buBlip>
                <a:blip r:embed="rId3"/>
              </a:buBlip>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38837228"/>
      </p:ext>
    </p:extLst>
  </p:cSld>
  <p:clrMapOvr>
    <a:masterClrMapping/>
  </p:clrMapOvr>
  <p:transition xmlns:p14="http://schemas.microsoft.com/office/powerpoint/2010/mai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idx="1"/>
          </p:nvPr>
        </p:nvSpPr>
        <p:spPr>
          <a:xfrm>
            <a:off x="389436" y="1206502"/>
            <a:ext cx="8363938" cy="2005677"/>
          </a:xfrm>
        </p:spPr>
        <p:txBody>
          <a:bodyPr/>
          <a:lstStyle>
            <a:lvl1pPr marL="460375" indent="-460375">
              <a:lnSpc>
                <a:spcPct val="90000"/>
              </a:lnSpc>
              <a:buFontTx/>
              <a:buBlip>
                <a:blip r:embed="rId2"/>
              </a:buBlip>
              <a:defRPr/>
            </a:lvl1pPr>
            <a:lvl2pPr marL="855663" indent="-395288">
              <a:lnSpc>
                <a:spcPct val="90000"/>
              </a:lnSpc>
              <a:buFontTx/>
              <a:buBlip>
                <a:blip r:embed="rId2"/>
              </a:buBlip>
              <a:defRPr/>
            </a:lvl2pPr>
            <a:lvl3pPr marL="1258888" indent="-403225">
              <a:lnSpc>
                <a:spcPct val="90000"/>
              </a:lnSpc>
              <a:buFontTx/>
              <a:buBlip>
                <a:blip r:embed="rId2"/>
              </a:buBlip>
              <a:defRPr/>
            </a:lvl3pPr>
            <a:lvl4pPr marL="1604963" indent="-346075">
              <a:lnSpc>
                <a:spcPct val="90000"/>
              </a:lnSpc>
              <a:buFontTx/>
              <a:buBlip>
                <a:blip r:embed="rId2"/>
              </a:buBlip>
              <a:defRPr/>
            </a:lvl4pPr>
            <a:lvl5pPr marL="1941513" indent="-336550">
              <a:lnSpc>
                <a:spcPct val="90000"/>
              </a:lnSpc>
              <a:buFontTx/>
              <a:buBlip>
                <a:blip r:embed="rId2"/>
              </a:buBlip>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25176075"/>
      </p:ext>
    </p:extLst>
  </p:cSld>
  <p:clrMapOvr>
    <a:masterClrMapping/>
  </p:clrMapOvr>
  <p:transition xmlns:p14="http://schemas.microsoft.com/office/powerpoint/2010/mai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sz="half" idx="1"/>
          </p:nvPr>
        </p:nvSpPr>
        <p:spPr>
          <a:xfrm>
            <a:off x="389436" y="1206504"/>
            <a:ext cx="4115872" cy="2134431"/>
          </a:xfrm>
        </p:spPr>
        <p:txBody>
          <a:bodyPr/>
          <a:lstStyle>
            <a:lvl1pPr marL="339976" indent="-339976">
              <a:lnSpc>
                <a:spcPct val="90000"/>
              </a:lnSpc>
              <a:buFontTx/>
              <a:buBlip>
                <a:blip r:embed="rId2"/>
              </a:buBlip>
              <a:defRPr sz="2800"/>
            </a:lvl1pPr>
            <a:lvl2pPr marL="673338" indent="-325424">
              <a:lnSpc>
                <a:spcPct val="90000"/>
              </a:lnSpc>
              <a:buFontTx/>
              <a:buBlip>
                <a:blip r:embed="rId2"/>
              </a:buBlip>
              <a:defRPr sz="2400"/>
            </a:lvl2pPr>
            <a:lvl3pPr marL="953785" indent="-288384">
              <a:lnSpc>
                <a:spcPct val="90000"/>
              </a:lnSpc>
              <a:buFontTx/>
              <a:buBlip>
                <a:blip r:embed="rId2"/>
              </a:buBlip>
              <a:defRPr sz="2000"/>
            </a:lvl3pPr>
            <a:lvl4pPr marL="1227618" indent="-273833">
              <a:lnSpc>
                <a:spcPct val="90000"/>
              </a:lnSpc>
              <a:buFontTx/>
              <a:buBlip>
                <a:blip r:embed="rId2"/>
              </a:buBlip>
              <a:defRPr sz="1800"/>
            </a:lvl4pPr>
            <a:lvl5pPr marL="1516002" indent="-280447">
              <a:lnSpc>
                <a:spcPct val="90000"/>
              </a:lnSpc>
              <a:buFontTx/>
              <a:buBlip>
                <a:blip r:embed="rId2"/>
              </a:buBlip>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37501" y="1206504"/>
            <a:ext cx="4115872" cy="2134431"/>
          </a:xfrm>
        </p:spPr>
        <p:txBody>
          <a:bodyPr/>
          <a:lstStyle>
            <a:lvl1pPr marL="347914" indent="-347914">
              <a:lnSpc>
                <a:spcPct val="90000"/>
              </a:lnSpc>
              <a:buFontTx/>
              <a:buBlip>
                <a:blip r:embed="rId2"/>
              </a:buBlip>
              <a:defRPr sz="2800"/>
            </a:lvl1pPr>
            <a:lvl2pPr marL="673338" indent="-339976">
              <a:lnSpc>
                <a:spcPct val="90000"/>
              </a:lnSpc>
              <a:buFontTx/>
              <a:buBlip>
                <a:blip r:embed="rId2"/>
              </a:buBlip>
              <a:defRPr sz="2400"/>
            </a:lvl2pPr>
            <a:lvl3pPr marL="961722" indent="-302936">
              <a:lnSpc>
                <a:spcPct val="90000"/>
              </a:lnSpc>
              <a:buFontTx/>
              <a:buBlip>
                <a:blip r:embed="rId2"/>
              </a:buBlip>
              <a:defRPr sz="2000"/>
            </a:lvl3pPr>
            <a:lvl4pPr marL="1227618" indent="-265896">
              <a:lnSpc>
                <a:spcPct val="90000"/>
              </a:lnSpc>
              <a:buFontTx/>
              <a:buBlip>
                <a:blip r:embed="rId2"/>
              </a:buBlip>
              <a:defRPr sz="1800"/>
            </a:lvl4pPr>
            <a:lvl5pPr marL="1516002" indent="-273833">
              <a:lnSpc>
                <a:spcPct val="90000"/>
              </a:lnSpc>
              <a:buFontTx/>
              <a:buBlip>
                <a:blip r:embed="rId2"/>
              </a:buBlip>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82210815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389436" y="765929"/>
            <a:ext cx="4115872" cy="698909"/>
          </a:xfrm>
        </p:spPr>
        <p:txBody>
          <a:bodyPr anchor="b"/>
          <a:lstStyle>
            <a:lvl1pPr marL="0" indent="0">
              <a:lnSpc>
                <a:spcPct val="90000"/>
              </a:lnSpc>
              <a:spcBef>
                <a:spcPts val="0"/>
              </a:spcBef>
              <a:buNone/>
              <a:defRPr sz="2500" b="1"/>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381000" y="1778000"/>
            <a:ext cx="4114800" cy="1860253"/>
          </a:xfrm>
        </p:spPr>
        <p:txBody>
          <a:bodyPr/>
          <a:lstStyle>
            <a:lvl1pPr marL="281770" indent="-281770">
              <a:buFontTx/>
              <a:buBlip>
                <a:blip r:embed="rId2"/>
              </a:buBlip>
              <a:defRPr sz="2300"/>
            </a:lvl1pPr>
            <a:lvl2pPr marL="562218" indent="-265896">
              <a:buFontTx/>
              <a:buBlip>
                <a:blip r:embed="rId2"/>
              </a:buBlip>
              <a:defRPr sz="2000"/>
            </a:lvl2pPr>
            <a:lvl3pPr marL="813562" indent="-243407">
              <a:buFontTx/>
              <a:buBlip>
                <a:blip r:embed="rId2"/>
              </a:buBlip>
              <a:defRPr sz="1800"/>
            </a:lvl3pPr>
            <a:lvl4pPr marL="1050354" indent="-228856">
              <a:buFontTx/>
              <a:buBlip>
                <a:blip r:embed="rId2"/>
              </a:buBlip>
              <a:defRPr sz="1700"/>
            </a:lvl4pPr>
            <a:lvl5pPr marL="1279210" indent="-206367">
              <a:buFontTx/>
              <a:buBlip>
                <a:blip r:embed="rId2"/>
              </a:buBlip>
              <a:defRPr sz="17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37501" y="765929"/>
            <a:ext cx="4115872" cy="698909"/>
          </a:xfrm>
        </p:spPr>
        <p:txBody>
          <a:bodyPr anchor="b"/>
          <a:lstStyle>
            <a:lvl1pPr marL="0" indent="0">
              <a:lnSpc>
                <a:spcPct val="90000"/>
              </a:lnSpc>
              <a:spcBef>
                <a:spcPts val="0"/>
              </a:spcBef>
              <a:buNone/>
              <a:defRPr sz="2500" b="1"/>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37501" y="1778004"/>
            <a:ext cx="4115872" cy="1860253"/>
          </a:xfrm>
        </p:spPr>
        <p:txBody>
          <a:bodyPr/>
          <a:lstStyle>
            <a:lvl1pPr marL="296321" indent="-296321">
              <a:buFontTx/>
              <a:buBlip>
                <a:blip r:embed="rId2"/>
              </a:buBlip>
              <a:defRPr sz="2300"/>
            </a:lvl1pPr>
            <a:lvl2pPr marL="570155" indent="-273833">
              <a:buFontTx/>
              <a:buBlip>
                <a:blip r:embed="rId2"/>
              </a:buBlip>
              <a:defRPr sz="2000"/>
            </a:lvl2pPr>
            <a:lvl3pPr marL="821499" indent="-244730">
              <a:buFontTx/>
              <a:buBlip>
                <a:blip r:embed="rId2"/>
              </a:buBlip>
              <a:defRPr sz="1800"/>
            </a:lvl3pPr>
            <a:lvl4pPr marL="1050354" indent="-236793">
              <a:buFontTx/>
              <a:buBlip>
                <a:blip r:embed="rId2"/>
              </a:buBlip>
              <a:defRPr sz="1700"/>
            </a:lvl4pPr>
            <a:lvl5pPr marL="1279210" indent="-220919">
              <a:buFontTx/>
              <a:buBlip>
                <a:blip r:embed="rId2"/>
              </a:buBlip>
              <a:defRPr sz="17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248946279"/>
      </p:ext>
    </p:extLst>
  </p:cSld>
  <p:clrMapOvr>
    <a:masterClrMapping/>
  </p:clrMapOvr>
  <p:transition xmlns:p14="http://schemas.microsoft.com/office/powerpoint/2010/mai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Tree>
    <p:extLst>
      <p:ext uri="{BB962C8B-B14F-4D97-AF65-F5344CB8AC3E}">
        <p14:creationId xmlns:p14="http://schemas.microsoft.com/office/powerpoint/2010/main" val="74959848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96096292"/>
      </p:ext>
    </p:extLst>
  </p:cSld>
  <p:clrMapOvr>
    <a:masterClrMapping/>
  </p:clrMapOvr>
  <p:transition xmlns:p14="http://schemas.microsoft.com/office/powerpoint/2010/mai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type="blank" preserve="1">
  <p:cSld name="1_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0258542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type="blank" preserve="1">
  <p:cSld name="1_WALKIN - Prints in GRAYSCALE">
    <p:bg bwMode="ltGray">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623921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457200" y="2206026"/>
            <a:ext cx="8229600" cy="2160000"/>
          </a:xfrm>
          <a:prstGeom prst="rect">
            <a:avLst/>
          </a:prstGeom>
        </p:spPr>
        <p:txBody>
          <a:bodyPr lIns="0" tIns="0" rIns="0" bIns="0" anchor="t">
            <a:normAutofit/>
          </a:bodyPr>
          <a:lstStyle>
            <a:lvl1pPr algn="l">
              <a:buNone/>
              <a:defRPr sz="4000" spc="-150">
                <a:solidFill>
                  <a:srgbClr val="1F497D"/>
                </a:solidFill>
                <a:latin typeface="Segoe UI" pitchFamily="34" charset="0"/>
                <a:ea typeface="Segoe UI" pitchFamily="34" charset="0"/>
                <a:cs typeface="Segoe UI" pitchFamily="34" charset="0"/>
              </a:defRPr>
            </a:lvl1pPr>
          </a:lstStyle>
          <a:p>
            <a:pPr lvl="0"/>
            <a:r>
              <a:rPr lang="en-US" dirty="0" smtClean="0"/>
              <a:t>description of demonstration</a:t>
            </a:r>
            <a:endParaRPr lang="en-US" dirty="0"/>
          </a:p>
        </p:txBody>
      </p:sp>
      <p:sp>
        <p:nvSpPr>
          <p:cNvPr id="4" name="TextBox 3"/>
          <p:cNvSpPr txBox="1"/>
          <p:nvPr/>
        </p:nvSpPr>
        <p:spPr>
          <a:xfrm>
            <a:off x="457200" y="1187362"/>
            <a:ext cx="2534406" cy="1107996"/>
          </a:xfrm>
          <a:prstGeom prst="rect">
            <a:avLst/>
          </a:prstGeom>
          <a:noFill/>
        </p:spPr>
        <p:txBody>
          <a:bodyPr wrap="none" lIns="0" tIns="0" rIns="0" bIns="0" rtlCol="0" anchor="ctr">
            <a:spAutoFit/>
          </a:bodyPr>
          <a:lstStyle/>
          <a:p>
            <a:pPr algn="l"/>
            <a:r>
              <a:rPr lang="en-US" sz="7200" b="1" i="1" spc="-300" dirty="0" smtClean="0">
                <a:solidFill>
                  <a:srgbClr val="1F497D"/>
                </a:solidFill>
                <a:latin typeface="Segoe UI" pitchFamily="34" charset="0"/>
                <a:ea typeface="Segoe UI" pitchFamily="34" charset="0"/>
                <a:cs typeface="Segoe UI" pitchFamily="34" charset="0"/>
              </a:rPr>
              <a:t>demo</a:t>
            </a:r>
            <a:endParaRPr lang="en-US" sz="7200" b="1" i="1" spc="-300" dirty="0">
              <a:solidFill>
                <a:srgbClr val="1F497D"/>
              </a:solidFill>
              <a:latin typeface="Segoe UI" pitchFamily="34" charset="0"/>
              <a:ea typeface="Segoe UI" pitchFamily="34" charset="0"/>
              <a:cs typeface="Segoe UI" pitchFamily="34" charset="0"/>
            </a:endParaRPr>
          </a:p>
        </p:txBody>
      </p:sp>
      <p:pic>
        <p:nvPicPr>
          <p:cNvPr id="10" name="Picture 9" descr="Demo Reverse.png"/>
          <p:cNvPicPr>
            <a:picLocks noChangeAspect="1"/>
          </p:cNvPicPr>
          <p:nvPr/>
        </p:nvPicPr>
        <p:blipFill>
          <a:blip r:embed="rId2" cstate="print"/>
          <a:stretch>
            <a:fillRect/>
          </a:stretch>
        </p:blipFill>
        <p:spPr>
          <a:xfrm>
            <a:off x="7306825" y="3137530"/>
            <a:ext cx="1379979" cy="1228496"/>
          </a:xfrm>
          <a:prstGeom prst="rect">
            <a:avLst/>
          </a:prstGeom>
          <a:noFill/>
          <a:ln>
            <a:noFill/>
          </a:ln>
        </p:spPr>
      </p:pic>
    </p:spTree>
  </p:cSld>
  <p:clrMapOvr>
    <a:masterClrMapping/>
  </p:clrMapOvr>
  <p:transition xmlns:p14="http://schemas.microsoft.com/office/powerpoint/2010/mai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flip="none" rotWithShape="1">
                  <a:gsLst>
                    <a:gs pos="417">
                      <a:srgbClr val="FFFFFF"/>
                    </a:gs>
                    <a:gs pos="100000">
                      <a:srgbClr val="FFFFFF"/>
                    </a:gs>
                  </a:gsLst>
                  <a:lin ang="5400000" scaled="0"/>
                  <a:tileRect/>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206503"/>
            <a:ext cx="8363938" cy="2005677"/>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41789784"/>
      </p:ext>
    </p:extLst>
  </p:cSld>
  <p:clrMapOvr>
    <a:masterClrMapping/>
  </p:clrMapOvr>
  <p:transition xmlns:p14="http://schemas.microsoft.com/office/powerpoint/2010/mai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417">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206503"/>
            <a:ext cx="8363938" cy="2005677"/>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8" y="5199064"/>
            <a:ext cx="9144001" cy="515938"/>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3714712468"/>
      </p:ext>
    </p:extLst>
  </p:cSld>
  <p:clrMapOvr>
    <a:masterClrMapping/>
  </p:clrMapOvr>
  <p:transition xmlns:p14="http://schemas.microsoft.com/office/powerpoint/2010/mai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Use for slides with Software Code">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alpha val="99000"/>
                  </a:schemeClr>
                </a:soli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a:xfrm>
            <a:off x="389444" y="1587504"/>
            <a:ext cx="8363937" cy="2005677"/>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Use for slides with Software Code">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alpha val="99000"/>
                  </a:schemeClr>
                </a:soli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a:xfrm>
            <a:off x="389447" y="1587509"/>
            <a:ext cx="8363937" cy="2114425"/>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0411428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971800" y="3164417"/>
            <a:ext cx="5410200" cy="571500"/>
          </a:xfrm>
          <a:prstGeom prst="rect">
            <a:avLst/>
          </a:prstGeom>
        </p:spPr>
        <p:txBody>
          <a:bodyPr lIns="0" tIns="0" rIns="0" bIns="0" anchor="t"/>
          <a:lstStyle>
            <a:lvl1pPr algn="l">
              <a:defRPr sz="4000" b="1" spc="-150">
                <a:solidFill>
                  <a:schemeClr val="tx1"/>
                </a:solidFill>
                <a:effectLst>
                  <a:outerShdw blurRad="38100" dist="38100" dir="2700000" algn="tl">
                    <a:srgbClr val="000000">
                      <a:alpha val="43137"/>
                    </a:srgbClr>
                  </a:outerShdw>
                </a:effectLst>
                <a:latin typeface="Segoe UI" pitchFamily="34" charset="0"/>
              </a:defRPr>
            </a:lvl1pPr>
          </a:lstStyle>
          <a:p>
            <a:r>
              <a:rPr lang="en-US" smtClean="0"/>
              <a:t>Click to edit Master title style</a:t>
            </a:r>
            <a:endParaRPr lang="en-US" dirty="0"/>
          </a:p>
        </p:txBody>
      </p:sp>
      <p:sp>
        <p:nvSpPr>
          <p:cNvPr id="3" name="Subtitle 2"/>
          <p:cNvSpPr>
            <a:spLocks noGrp="1"/>
          </p:cNvSpPr>
          <p:nvPr>
            <p:ph type="subTitle" idx="1"/>
          </p:nvPr>
        </p:nvSpPr>
        <p:spPr>
          <a:xfrm>
            <a:off x="2971800" y="3810000"/>
            <a:ext cx="5410200" cy="1651000"/>
          </a:xfrm>
          <a:prstGeom prst="rect">
            <a:avLst/>
          </a:prstGeom>
        </p:spPr>
        <p:txBody>
          <a:bodyPr lIns="0" tIns="0" rIns="0" bIns="0" anchor="b"/>
          <a:lstStyle>
            <a:lvl1pPr marL="0" indent="0" algn="l">
              <a:spcBef>
                <a:spcPts val="0"/>
              </a:spcBef>
              <a:buNone/>
              <a:defRPr sz="2800" spc="-150">
                <a:solidFill>
                  <a:schemeClr val="bg1">
                    <a:lumMod val="95000"/>
                  </a:schemeClr>
                </a:solidFill>
                <a:effectLst>
                  <a:outerShdw blurRad="38100" dist="38100" dir="2700000" algn="tl">
                    <a:srgbClr val="000000">
                      <a:alpha val="43137"/>
                    </a:srgbClr>
                  </a:outerShdw>
                </a:effectLst>
                <a:latin typeface="Segoe UI"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1815897129"/>
      </p:ext>
    </p:extLst>
  </p:cSld>
  <p:clrMapOvr>
    <a:masterClrMapping/>
  </p:clrMapOvr>
  <p:timing>
    <p:tnLst>
      <p:par>
        <p:cTn xmlns:p14="http://schemas.microsoft.com/office/powerpoint/2010/mai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5296965"/>
            <a:ext cx="2133600" cy="304271"/>
          </a:xfrm>
          <a:prstGeom prst="rect">
            <a:avLst/>
          </a:prstGeom>
        </p:spPr>
        <p:txBody>
          <a:bodyPr/>
          <a:lstStyle>
            <a:lvl1pPr>
              <a:defRPr>
                <a:latin typeface="Segoe UI" pitchFamily="34" charset="0"/>
              </a:defRPr>
            </a:lvl1pPr>
          </a:lstStyle>
          <a:p>
            <a:fld id="{53B3622E-D463-4256-B9C2-0E6300B96BB7}" type="datetimeFigureOut">
              <a:rPr lang="en-US" smtClean="0">
                <a:solidFill>
                  <a:prstClr val="black"/>
                </a:solidFill>
              </a:rPr>
              <a:pPr/>
              <a:t>1/2/14</a:t>
            </a:fld>
            <a:endParaRPr lang="en-US" dirty="0">
              <a:solidFill>
                <a:prstClr val="black"/>
              </a:solidFill>
            </a:endParaRPr>
          </a:p>
        </p:txBody>
      </p:sp>
      <p:sp>
        <p:nvSpPr>
          <p:cNvPr id="3" name="Footer Placeholder 2"/>
          <p:cNvSpPr>
            <a:spLocks noGrp="1"/>
          </p:cNvSpPr>
          <p:nvPr>
            <p:ph type="ftr" sz="quarter" idx="11"/>
          </p:nvPr>
        </p:nvSpPr>
        <p:spPr>
          <a:xfrm>
            <a:off x="3124200" y="5296965"/>
            <a:ext cx="2895600" cy="304271"/>
          </a:xfrm>
          <a:prstGeom prst="rect">
            <a:avLst/>
          </a:prstGeom>
        </p:spPr>
        <p:txBody>
          <a:bodyPr/>
          <a:lstStyle>
            <a:lvl1pPr>
              <a:defRPr>
                <a:latin typeface="Segoe UI" pitchFamily="34" charset="0"/>
              </a:defRPr>
            </a:lvl1pPr>
          </a:lstStyle>
          <a:p>
            <a:endParaRPr lang="en-US" dirty="0">
              <a:solidFill>
                <a:prstClr val="black"/>
              </a:solidFill>
            </a:endParaRPr>
          </a:p>
        </p:txBody>
      </p:sp>
      <p:sp>
        <p:nvSpPr>
          <p:cNvPr id="4" name="Slide Number Placeholder 3"/>
          <p:cNvSpPr>
            <a:spLocks noGrp="1"/>
          </p:cNvSpPr>
          <p:nvPr>
            <p:ph type="sldNum" sz="quarter" idx="12"/>
          </p:nvPr>
        </p:nvSpPr>
        <p:spPr>
          <a:xfrm>
            <a:off x="6553200" y="5296965"/>
            <a:ext cx="2133600" cy="304271"/>
          </a:xfrm>
          <a:prstGeom prst="rect">
            <a:avLst/>
          </a:prstGeom>
        </p:spPr>
        <p:txBody>
          <a:bodyPr/>
          <a:lstStyle>
            <a:lvl1pPr>
              <a:defRPr>
                <a:latin typeface="Segoe UI" pitchFamily="34" charset="0"/>
              </a:defRPr>
            </a:lvl1pPr>
          </a:lstStyle>
          <a:p>
            <a:fld id="{B9AE970A-1F87-4BEE-A4E4-FAC78FA6147D}" type="slidenum">
              <a:rPr lang="en-US" smtClean="0">
                <a:solidFill>
                  <a:prstClr val="black"/>
                </a:solidFill>
              </a:rPr>
              <a:pPr/>
              <a:t>‹#›</a:t>
            </a:fld>
            <a:endParaRPr lang="en-US" dirty="0">
              <a:solidFill>
                <a:prstClr val="black"/>
              </a:solidFill>
            </a:endParaRPr>
          </a:p>
        </p:txBody>
      </p:sp>
    </p:spTree>
    <p:extLst>
      <p:ext uri="{BB962C8B-B14F-4D97-AF65-F5344CB8AC3E}">
        <p14:creationId xmlns:p14="http://schemas.microsoft.com/office/powerpoint/2010/main" val="176467133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Photo and Title">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0" y="4815000"/>
            <a:ext cx="9144000" cy="900000"/>
          </a:xfrm>
          <a:prstGeom prst="rect">
            <a:avLst/>
          </a:prstGeom>
          <a:solidFill>
            <a:schemeClr val="tx1">
              <a:alpha val="90000"/>
            </a:schemeClr>
          </a:solidFill>
        </p:spPr>
        <p:txBody>
          <a:bodyPr anchor="ctr"/>
          <a:lstStyle>
            <a:lvl1pPr marL="0" indent="0" algn="ctr">
              <a:buNone/>
              <a:defRPr sz="5400" spc="-300">
                <a:effectLst>
                  <a:outerShdw blurRad="38100" dist="38100" dir="2700000" algn="tl">
                    <a:srgbClr val="000000">
                      <a:alpha val="43137"/>
                    </a:srgbClr>
                  </a:outerShdw>
                </a:effectLst>
                <a:latin typeface="Segoe UI" pitchFamily="34" charset="0"/>
                <a:ea typeface="Segoe UI" pitchFamily="34" charset="0"/>
                <a:cs typeface="Segoe UI" pitchFamily="34" charset="0"/>
              </a:defRPr>
            </a:lvl1pPr>
            <a:lvl2pPr marL="457200" indent="0" algn="ctr">
              <a:buNone/>
              <a:defRPr>
                <a:latin typeface="Segoe UI" pitchFamily="34" charset="0"/>
                <a:ea typeface="Segoe UI" pitchFamily="34" charset="0"/>
                <a:cs typeface="Segoe UI" pitchFamily="34" charset="0"/>
              </a:defRPr>
            </a:lvl2pPr>
            <a:lvl3pPr marL="914400" indent="0" algn="ctr">
              <a:buNone/>
              <a:defRPr>
                <a:latin typeface="Segoe UI" pitchFamily="34" charset="0"/>
                <a:ea typeface="Segoe UI" pitchFamily="34" charset="0"/>
                <a:cs typeface="Segoe UI" pitchFamily="34" charset="0"/>
              </a:defRPr>
            </a:lvl3pPr>
            <a:lvl4pPr marL="1371600" indent="0" algn="ctr">
              <a:buNone/>
              <a:defRPr>
                <a:latin typeface="Segoe UI" pitchFamily="34" charset="0"/>
                <a:ea typeface="Segoe UI" pitchFamily="34" charset="0"/>
                <a:cs typeface="Segoe UI" pitchFamily="34" charset="0"/>
              </a:defRPr>
            </a:lvl4pPr>
            <a:lvl5pPr marL="1828800" indent="0" algn="ctr">
              <a:buNone/>
              <a:defRPr>
                <a:latin typeface="Segoe UI" pitchFamily="34" charset="0"/>
                <a:ea typeface="Segoe UI" pitchFamily="34" charset="0"/>
                <a:cs typeface="Segoe UI" pitchFamily="34" charset="0"/>
              </a:defRPr>
            </a:lvl5pPr>
          </a:lstStyle>
          <a:p>
            <a:pPr lvl="0"/>
            <a:r>
              <a:rPr lang="en-US" smtClean="0"/>
              <a:t>Click to edit Master text styles</a:t>
            </a:r>
          </a:p>
        </p:txBody>
      </p:sp>
    </p:spTree>
    <p:extLst>
      <p:ext uri="{BB962C8B-B14F-4D97-AF65-F5344CB8AC3E}">
        <p14:creationId xmlns:p14="http://schemas.microsoft.com/office/powerpoint/2010/main" val="325022622"/>
      </p:ext>
    </p:extLst>
  </p:cSld>
  <p:clrMapOvr>
    <a:masterClrMapping/>
  </p:clrMapOvr>
  <p:timing>
    <p:tnLst>
      <p:par>
        <p:cTn xmlns:p14="http://schemas.microsoft.com/office/powerpoint/2010/mai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2-Column Layout with Backgroun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792000" y="457500"/>
            <a:ext cx="7560000" cy="4800000"/>
          </a:xfrm>
          <a:prstGeom prst="rect">
            <a:avLst/>
          </a:prstGeom>
          <a:solidFill>
            <a:schemeClr val="tx1">
              <a:alpha val="90000"/>
            </a:schemeClr>
          </a:solidFill>
        </p:spPr>
        <p:txBody>
          <a:bodyPr wrap="square" lIns="108000" tIns="108000" rIns="108000" bIns="108000" numCol="1" anchor="ctr"/>
          <a:lstStyle>
            <a:lvl1pPr marL="0" indent="0" algn="ctr">
              <a:buNone/>
              <a:defRPr sz="5400" spc="-300">
                <a:solidFill>
                  <a:schemeClr val="bg1"/>
                </a:solidFill>
                <a:effectLst>
                  <a:outerShdw blurRad="38100" dist="38100" dir="2700000" algn="tl">
                    <a:srgbClr val="000000">
                      <a:alpha val="43137"/>
                    </a:srgbClr>
                  </a:outerShdw>
                </a:effectLst>
                <a:latin typeface="Segoe UI" pitchFamily="34" charset="0"/>
                <a:ea typeface="Segoe UI" pitchFamily="34" charset="0"/>
                <a:cs typeface="Segoe UI" pitchFamily="34" charset="0"/>
              </a:defRPr>
            </a:lvl1pPr>
            <a:lvl2pPr>
              <a:defRPr sz="3200" spc="-150">
                <a:solidFill>
                  <a:schemeClr val="bg1"/>
                </a:solidFill>
                <a:effectLst>
                  <a:outerShdw blurRad="38100" dist="38100" dir="2700000" algn="tl">
                    <a:srgbClr val="000000">
                      <a:alpha val="43137"/>
                    </a:srgbClr>
                  </a:outerShdw>
                </a:effectLst>
                <a:latin typeface="Segoe UI" pitchFamily="34" charset="0"/>
                <a:ea typeface="Segoe UI" pitchFamily="34" charset="0"/>
                <a:cs typeface="Segoe UI" pitchFamily="34" charset="0"/>
              </a:defRPr>
            </a:lvl2pPr>
            <a:lvl3pPr>
              <a:defRPr sz="3200" spc="-150">
                <a:solidFill>
                  <a:schemeClr val="bg1"/>
                </a:solidFill>
                <a:effectLst>
                  <a:outerShdw blurRad="38100" dist="38100" dir="2700000" algn="tl">
                    <a:srgbClr val="000000">
                      <a:alpha val="43137"/>
                    </a:srgbClr>
                  </a:outerShdw>
                </a:effectLst>
                <a:latin typeface="Segoe UI" pitchFamily="34" charset="0"/>
                <a:ea typeface="Segoe UI" pitchFamily="34" charset="0"/>
                <a:cs typeface="Segoe UI" pitchFamily="34" charset="0"/>
              </a:defRPr>
            </a:lvl3pPr>
            <a:lvl4pPr>
              <a:defRPr sz="3200" spc="-150">
                <a:solidFill>
                  <a:schemeClr val="bg1"/>
                </a:solidFill>
                <a:effectLst>
                  <a:outerShdw blurRad="38100" dist="38100" dir="2700000" algn="tl">
                    <a:srgbClr val="000000">
                      <a:alpha val="43137"/>
                    </a:srgbClr>
                  </a:outerShdw>
                </a:effectLst>
                <a:latin typeface="Segoe UI" pitchFamily="34" charset="0"/>
                <a:ea typeface="Segoe UI" pitchFamily="34" charset="0"/>
                <a:cs typeface="Segoe UI" pitchFamily="34" charset="0"/>
              </a:defRPr>
            </a:lvl4pPr>
            <a:lvl5pPr>
              <a:defRPr sz="3200" spc="-150">
                <a:solidFill>
                  <a:schemeClr val="bg1"/>
                </a:solidFill>
                <a:effectLst>
                  <a:outerShdw blurRad="38100" dist="38100" dir="2700000" algn="tl">
                    <a:srgbClr val="000000">
                      <a:alpha val="43137"/>
                    </a:srgbClr>
                  </a:outerShdw>
                </a:effectLst>
                <a:latin typeface="Segoe UI" pitchFamily="34" charset="0"/>
                <a:ea typeface="Segoe UI" pitchFamily="34" charset="0"/>
                <a:cs typeface="Segoe UI" pitchFamily="34" charset="0"/>
              </a:defRPr>
            </a:lvl5pPr>
          </a:lstStyle>
          <a:p>
            <a:pPr lvl="0"/>
            <a:r>
              <a:rPr lang="en-US" smtClean="0"/>
              <a:t>Click to edit Master text styles</a:t>
            </a:r>
          </a:p>
        </p:txBody>
      </p:sp>
    </p:spTree>
    <p:extLst>
      <p:ext uri="{BB962C8B-B14F-4D97-AF65-F5344CB8AC3E}">
        <p14:creationId xmlns:p14="http://schemas.microsoft.com/office/powerpoint/2010/main" val="4181105677"/>
      </p:ext>
    </p:extLst>
  </p:cSld>
  <p:clrMapOvr>
    <a:masterClrMapping/>
  </p:clrMapOvr>
  <p:timing>
    <p:tnLst>
      <p:par>
        <p:cTn xmlns:p14="http://schemas.microsoft.com/office/powerpoint/2010/mai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type="blank" preserve="1">
  <p:cSld name="Demo">
    <p:spTree>
      <p:nvGrpSpPr>
        <p:cNvPr id="1" name=""/>
        <p:cNvGrpSpPr/>
        <p:nvPr/>
      </p:nvGrpSpPr>
      <p:grpSpPr>
        <a:xfrm>
          <a:off x="0" y="0"/>
          <a:ext cx="0" cy="0"/>
          <a:chOff x="0" y="0"/>
          <a:chExt cx="0" cy="0"/>
        </a:xfrm>
      </p:grpSpPr>
      <p:sp>
        <p:nvSpPr>
          <p:cNvPr id="5" name="TextBox 4"/>
          <p:cNvSpPr txBox="1"/>
          <p:nvPr/>
        </p:nvSpPr>
        <p:spPr>
          <a:xfrm>
            <a:off x="3276600" y="3302680"/>
            <a:ext cx="5183114" cy="2215991"/>
          </a:xfrm>
          <a:prstGeom prst="rect">
            <a:avLst/>
          </a:prstGeom>
          <a:noFill/>
        </p:spPr>
        <p:txBody>
          <a:bodyPr wrap="none" rtlCol="0" anchor="ctr">
            <a:spAutoFit/>
          </a:bodyPr>
          <a:lstStyle/>
          <a:p>
            <a:r>
              <a:rPr lang="en-AU" sz="13800" b="1" i="1" spc="-300" dirty="0">
                <a:solidFill>
                  <a:prstClr val="black"/>
                </a:solidFill>
                <a:latin typeface="Segoe UI" pitchFamily="34" charset="0"/>
              </a:rPr>
              <a:t>demo</a:t>
            </a:r>
          </a:p>
        </p:txBody>
      </p:sp>
    </p:spTree>
    <p:extLst>
      <p:ext uri="{BB962C8B-B14F-4D97-AF65-F5344CB8AC3E}">
        <p14:creationId xmlns:p14="http://schemas.microsoft.com/office/powerpoint/2010/main" val="2282941804"/>
      </p:ext>
    </p:extLst>
  </p:cSld>
  <p:clrMapOvr>
    <a:masterClrMapping/>
  </p:clrMapOvr>
  <p:timing>
    <p:tnLst>
      <p:par>
        <p:cTn xmlns:p14="http://schemas.microsoft.com/office/powerpoint/2010/mai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90505"/>
            <a:ext cx="8363938" cy="517236"/>
          </a:xfrm>
          <a:prstGeom prst="rect">
            <a:avLst/>
          </a:prstGeom>
        </p:spPr>
        <p:txBody>
          <a:bodyPr/>
          <a:lstStyle>
            <a:lvl1pPr>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206502"/>
            <a:ext cx="8363938" cy="1671398"/>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27161891"/>
      </p:ext>
    </p:extLst>
  </p:cSld>
  <p:clrMapOvr>
    <a:masterClrMapping/>
  </p:clrMapOvr>
  <p:transition xmlns:p14="http://schemas.microsoft.com/office/powerpoint/2010/mai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Q&amp;A">
    <p:spTree>
      <p:nvGrpSpPr>
        <p:cNvPr id="1" name=""/>
        <p:cNvGrpSpPr/>
        <p:nvPr/>
      </p:nvGrpSpPr>
      <p:grpSpPr>
        <a:xfrm>
          <a:off x="0" y="0"/>
          <a:ext cx="0" cy="0"/>
          <a:chOff x="0" y="0"/>
          <a:chExt cx="0" cy="0"/>
        </a:xfrm>
      </p:grpSpPr>
      <p:sp>
        <p:nvSpPr>
          <p:cNvPr id="4" name="TextBox 3"/>
          <p:cNvSpPr txBox="1"/>
          <p:nvPr/>
        </p:nvSpPr>
        <p:spPr>
          <a:xfrm>
            <a:off x="3369751" y="2303502"/>
            <a:ext cx="2529747" cy="1107996"/>
          </a:xfrm>
          <a:prstGeom prst="rect">
            <a:avLst/>
          </a:prstGeom>
          <a:noFill/>
        </p:spPr>
        <p:txBody>
          <a:bodyPr wrap="none" lIns="0" tIns="0" rIns="0" bIns="0" rtlCol="0" anchor="ctr">
            <a:spAutoFit/>
          </a:bodyPr>
          <a:lstStyle/>
          <a:p>
            <a:pPr algn="l"/>
            <a:r>
              <a:rPr lang="en-US" sz="7200" b="1" i="1" spc="-300" dirty="0" smtClean="0">
                <a:solidFill>
                  <a:srgbClr val="1F497D"/>
                </a:solidFill>
                <a:latin typeface="Segoe UI" pitchFamily="34" charset="0"/>
                <a:ea typeface="Segoe UI" pitchFamily="34" charset="0"/>
                <a:cs typeface="Segoe UI" pitchFamily="34" charset="0"/>
              </a:rPr>
              <a:t>Q &amp; A</a:t>
            </a:r>
            <a:endParaRPr lang="en-US" sz="7200" b="1" i="1" spc="-300" dirty="0">
              <a:solidFill>
                <a:srgbClr val="1F497D"/>
              </a:solidFill>
              <a:latin typeface="Segoe UI" pitchFamily="34" charset="0"/>
              <a:ea typeface="Segoe UI" pitchFamily="34" charset="0"/>
              <a:cs typeface="Segoe UI" pitchFamily="34" charset="0"/>
            </a:endParaRPr>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Use for slides with Software Code">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9436" y="190505"/>
            <a:ext cx="8363938" cy="517236"/>
          </a:xfrm>
          <a:prstGeom prst="rect">
            <a:avLst/>
          </a:prstGeom>
        </p:spPr>
        <p:txBody>
          <a:bodyPr/>
          <a:lstStyle>
            <a:lvl1pPr>
              <a:defRPr>
                <a:solidFill>
                  <a:schemeClr val="accent1">
                    <a:alpha val="99000"/>
                  </a:schemeClr>
                </a:soli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a:xfrm>
            <a:off x="389449" y="1587503"/>
            <a:ext cx="8363937" cy="1671398"/>
          </a:xfrm>
          <a:prstGeom prst="rect">
            <a:avLst/>
          </a:prstGeo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90505"/>
            <a:ext cx="8363938" cy="517236"/>
          </a:xfrm>
          <a:prstGeom prst="rect">
            <a:avLst/>
          </a:prstGeom>
        </p:spPr>
        <p:txBody>
          <a:bodyPr/>
          <a:lstStyle>
            <a:lvl1pPr>
              <a:defRPr/>
            </a:lvl1pPr>
          </a:lstStyle>
          <a:p>
            <a:r>
              <a:rPr lang="en-US" smtClean="0"/>
              <a:t>Click to edit Master title style</a:t>
            </a:r>
            <a:endParaRPr lang="en-US" dirty="0"/>
          </a:p>
        </p:txBody>
      </p:sp>
      <p:sp>
        <p:nvSpPr>
          <p:cNvPr id="3" name="Content Placeholder 2"/>
          <p:cNvSpPr>
            <a:spLocks noGrp="1"/>
          </p:cNvSpPr>
          <p:nvPr>
            <p:ph idx="1"/>
          </p:nvPr>
        </p:nvSpPr>
        <p:spPr>
          <a:xfrm>
            <a:off x="389436" y="1206499"/>
            <a:ext cx="8363938" cy="1667123"/>
          </a:xfrm>
          <a:prstGeom prst="rect">
            <a:avLst/>
          </a:prstGeom>
        </p:spPr>
        <p:txBody>
          <a:bodyPr/>
          <a:lstStyle>
            <a:lvl1pPr marL="460375" indent="-460375">
              <a:lnSpc>
                <a:spcPct val="90000"/>
              </a:lnSpc>
              <a:buFontTx/>
              <a:buBlip>
                <a:blip r:embed="rId2"/>
              </a:buBlip>
              <a:defRPr/>
            </a:lvl1pPr>
            <a:lvl2pPr marL="855663" indent="-395288">
              <a:lnSpc>
                <a:spcPct val="90000"/>
              </a:lnSpc>
              <a:buFontTx/>
              <a:buBlip>
                <a:blip r:embed="rId2"/>
              </a:buBlip>
              <a:defRPr/>
            </a:lvl2pPr>
            <a:lvl3pPr marL="1258888" indent="-403225">
              <a:lnSpc>
                <a:spcPct val="90000"/>
              </a:lnSpc>
              <a:buFontTx/>
              <a:buBlip>
                <a:blip r:embed="rId2"/>
              </a:buBlip>
              <a:defRPr/>
            </a:lvl3pPr>
            <a:lvl4pPr marL="1604963" indent="-346075">
              <a:lnSpc>
                <a:spcPct val="90000"/>
              </a:lnSpc>
              <a:buFontTx/>
              <a:buBlip>
                <a:blip r:embed="rId2"/>
              </a:buBlip>
              <a:defRPr/>
            </a:lvl4pPr>
            <a:lvl5pPr marL="1941513" indent="-336550">
              <a:lnSpc>
                <a:spcPct val="90000"/>
              </a:lnSpc>
              <a:buFontTx/>
              <a:buBlip>
                <a:blip r:embed="rId2"/>
              </a:buBlip>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25176075"/>
      </p:ext>
    </p:extLst>
  </p:cSld>
  <p:clrMapOvr>
    <a:masterClrMapping/>
  </p:clrMapOvr>
  <p:transition xmlns:p14="http://schemas.microsoft.com/office/powerpoint/2010/mai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1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 Placeholder 6"/>
          <p:cNvSpPr>
            <a:spLocks noGrp="1"/>
          </p:cNvSpPr>
          <p:nvPr>
            <p:ph type="body" sz="quarter" idx="10" hasCustomPrompt="1"/>
          </p:nvPr>
        </p:nvSpPr>
        <p:spPr>
          <a:xfrm>
            <a:off x="799118" y="4064000"/>
            <a:ext cx="7683914" cy="1148870"/>
          </a:xfrm>
          <a:prstGeom prst="rect">
            <a:avLst/>
          </a:prstGeo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0000" b="0" i="1" u="none" strike="noStrike" kern="1200" cap="none" spc="-642" normalizeH="0" baseline="0" noProof="0" dirty="0" smtClean="0">
                <a:ln w="11430"/>
                <a:solidFill>
                  <a:schemeClr val="accent1">
                    <a:alpha val="99000"/>
                  </a:schemeClr>
                </a:solidFill>
                <a:effectLst/>
                <a:uLnTx/>
                <a:uFillTx/>
                <a:latin typeface="+mj-lt"/>
                <a:ea typeface="+mn-ea"/>
                <a:cs typeface="+mn-cs"/>
              </a:defRPr>
            </a:lvl1pPr>
          </a:lstStyle>
          <a:p>
            <a:pPr lvl="0"/>
            <a:r>
              <a:rPr lang="en-US" dirty="0" smtClean="0"/>
              <a:t>click to…</a:t>
            </a:r>
          </a:p>
        </p:txBody>
      </p:sp>
      <p:sp>
        <p:nvSpPr>
          <p:cNvPr id="5" name="Title 1"/>
          <p:cNvSpPr>
            <a:spLocks noGrp="1"/>
          </p:cNvSpPr>
          <p:nvPr>
            <p:ph type="ctrTitle"/>
          </p:nvPr>
        </p:nvSpPr>
        <p:spPr>
          <a:xfrm>
            <a:off x="627623" y="2025854"/>
            <a:ext cx="6994362" cy="1269578"/>
          </a:xfrm>
          <a:prstGeom prst="rect">
            <a:avLst/>
          </a:prstGeom>
        </p:spPr>
        <p:txBody>
          <a:bodyPr anchor="ctr" anchorCtr="0">
            <a:noAutofit/>
          </a:bodyPr>
          <a:lstStyle>
            <a:lvl1pPr>
              <a:lnSpc>
                <a:spcPct val="90000"/>
              </a:lnSpc>
              <a:defRPr sz="4800"/>
            </a:lvl1pPr>
          </a:lstStyle>
          <a:p>
            <a:r>
              <a:rPr lang="en-US" smtClean="0"/>
              <a:t>Click to edit Master title style</a:t>
            </a:r>
            <a:endParaRPr lang="en-US" dirty="0"/>
          </a:p>
        </p:txBody>
      </p:sp>
      <p:sp>
        <p:nvSpPr>
          <p:cNvPr id="6" name="Subtitle 2"/>
          <p:cNvSpPr>
            <a:spLocks noGrp="1"/>
          </p:cNvSpPr>
          <p:nvPr>
            <p:ph type="subTitle" idx="1"/>
          </p:nvPr>
        </p:nvSpPr>
        <p:spPr>
          <a:xfrm>
            <a:off x="627626" y="3492508"/>
            <a:ext cx="6994363" cy="384721"/>
          </a:xfrm>
          <a:prstGeom prst="rect">
            <a:avLst/>
          </a:prstGeo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4012967924"/>
      </p:ext>
    </p:extLst>
  </p:cSld>
  <p:clrMapOvr>
    <a:masterClrMapping/>
  </p:clrMapOvr>
  <p:transition xmlns:p14="http://schemas.microsoft.com/office/powerpoint/2010/mai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4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27623" y="2035146"/>
            <a:ext cx="6994362" cy="1269578"/>
          </a:xfrm>
          <a:prstGeom prst="rect">
            <a:avLst/>
          </a:prstGeom>
        </p:spPr>
        <p:txBody>
          <a:bodyPr anchor="ctr" anchorCtr="0">
            <a:noAutofit/>
          </a:bodyPr>
          <a:lstStyle>
            <a:lvl1pPr>
              <a:lnSpc>
                <a:spcPct val="90000"/>
              </a:lnSpc>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627626" y="3492508"/>
            <a:ext cx="6994363" cy="384721"/>
          </a:xfrm>
          <a:prstGeom prst="rect">
            <a:avLst/>
          </a:prstGeo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5" name="Text Placeholder 6"/>
          <p:cNvSpPr>
            <a:spLocks noGrp="1"/>
          </p:cNvSpPr>
          <p:nvPr>
            <p:ph type="body" sz="quarter" idx="10" hasCustomPrompt="1"/>
          </p:nvPr>
        </p:nvSpPr>
        <p:spPr>
          <a:xfrm>
            <a:off x="799118" y="4064000"/>
            <a:ext cx="7683914" cy="1148870"/>
          </a:xfrm>
          <a:prstGeom prst="rect">
            <a:avLst/>
          </a:prstGeo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0000" b="0" i="1" u="none" strike="noStrike" kern="1200" cap="none" spc="-642" normalizeH="0" baseline="0" noProof="0" dirty="0" smtClean="0">
                <a:ln w="11430"/>
                <a:solidFill>
                  <a:schemeClr val="accent1">
                    <a:alpha val="99000"/>
                  </a:schemeClr>
                </a:solidFill>
                <a:effectLst/>
                <a:uLnTx/>
                <a:uFillTx/>
                <a:latin typeface="+mj-lt"/>
                <a:ea typeface="+mn-ea"/>
                <a:cs typeface="+mn-cs"/>
              </a:defRPr>
            </a:lvl1pPr>
          </a:lstStyle>
          <a:p>
            <a:pPr lvl="0"/>
            <a:r>
              <a:rPr lang="en-US" dirty="0" smtClean="0"/>
              <a:t>click to…</a:t>
            </a:r>
          </a:p>
        </p:txBody>
      </p:sp>
    </p:spTree>
    <p:extLst>
      <p:ext uri="{BB962C8B-B14F-4D97-AF65-F5344CB8AC3E}">
        <p14:creationId xmlns:p14="http://schemas.microsoft.com/office/powerpoint/2010/main" val="178639449"/>
      </p:ext>
    </p:extLst>
  </p:cSld>
  <p:clrMapOvr>
    <a:masterClrMapping/>
  </p:clrMapOvr>
  <p:transition xmlns:p14="http://schemas.microsoft.com/office/powerpoint/2010/mai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971800" y="3164417"/>
            <a:ext cx="5410200" cy="571500"/>
          </a:xfrm>
          <a:prstGeom prst="rect">
            <a:avLst/>
          </a:prstGeom>
        </p:spPr>
        <p:txBody>
          <a:bodyPr lIns="0" tIns="0" rIns="0" bIns="0" anchor="t"/>
          <a:lstStyle>
            <a:lvl1pPr algn="l">
              <a:defRPr sz="4000" b="1" spc="-150">
                <a:solidFill>
                  <a:schemeClr val="tx1"/>
                </a:solidFill>
                <a:effectLst>
                  <a:outerShdw blurRad="38100" dist="38100" dir="2700000" algn="tl">
                    <a:srgbClr val="000000">
                      <a:alpha val="43137"/>
                    </a:srgbClr>
                  </a:outerShdw>
                </a:effectLst>
                <a:latin typeface="Segoe UI" pitchFamily="34" charset="0"/>
              </a:defRPr>
            </a:lvl1pPr>
          </a:lstStyle>
          <a:p>
            <a:r>
              <a:rPr lang="en-US" smtClean="0"/>
              <a:t>Click to edit Master title style</a:t>
            </a:r>
            <a:endParaRPr lang="en-US" dirty="0"/>
          </a:p>
        </p:txBody>
      </p:sp>
      <p:sp>
        <p:nvSpPr>
          <p:cNvPr id="3" name="Subtitle 2"/>
          <p:cNvSpPr>
            <a:spLocks noGrp="1"/>
          </p:cNvSpPr>
          <p:nvPr>
            <p:ph type="subTitle" idx="1"/>
          </p:nvPr>
        </p:nvSpPr>
        <p:spPr>
          <a:xfrm>
            <a:off x="2971800" y="3810000"/>
            <a:ext cx="5410200" cy="1651000"/>
          </a:xfrm>
          <a:prstGeom prst="rect">
            <a:avLst/>
          </a:prstGeom>
        </p:spPr>
        <p:txBody>
          <a:bodyPr lIns="0" tIns="0" rIns="0" bIns="0" anchor="b"/>
          <a:lstStyle>
            <a:lvl1pPr marL="0" indent="0" algn="l">
              <a:spcBef>
                <a:spcPts val="0"/>
              </a:spcBef>
              <a:buNone/>
              <a:defRPr sz="2800" spc="-150">
                <a:solidFill>
                  <a:schemeClr val="bg1">
                    <a:lumMod val="95000"/>
                  </a:schemeClr>
                </a:solidFill>
                <a:effectLst>
                  <a:outerShdw blurRad="38100" dist="38100" dir="2700000" algn="tl">
                    <a:srgbClr val="000000">
                      <a:alpha val="43137"/>
                    </a:srgbClr>
                  </a:outerShdw>
                </a:effectLst>
                <a:latin typeface="Segoe UI"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3034306741"/>
      </p:ext>
    </p:extLst>
  </p:cSld>
  <p:clrMapOvr>
    <a:masterClrMapping/>
  </p:clrMapOvr>
  <p:timing>
    <p:tnLst>
      <p:par>
        <p:cTn xmlns:p14="http://schemas.microsoft.com/office/powerpoint/2010/mai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5296966"/>
            <a:ext cx="2133600" cy="304271"/>
          </a:xfrm>
          <a:prstGeom prst="rect">
            <a:avLst/>
          </a:prstGeom>
        </p:spPr>
        <p:txBody>
          <a:bodyPr/>
          <a:lstStyle>
            <a:lvl1pPr>
              <a:defRPr>
                <a:latin typeface="Segoe UI" pitchFamily="34" charset="0"/>
              </a:defRPr>
            </a:lvl1pPr>
          </a:lstStyle>
          <a:p>
            <a:fld id="{53B3622E-D463-4256-B9C2-0E6300B96BB7}" type="datetimeFigureOut">
              <a:rPr lang="en-US" smtClean="0">
                <a:solidFill>
                  <a:prstClr val="black"/>
                </a:solidFill>
              </a:rPr>
              <a:pPr/>
              <a:t>1/2/14</a:t>
            </a:fld>
            <a:endParaRPr lang="en-US" dirty="0">
              <a:solidFill>
                <a:prstClr val="black"/>
              </a:solidFill>
            </a:endParaRPr>
          </a:p>
        </p:txBody>
      </p:sp>
      <p:sp>
        <p:nvSpPr>
          <p:cNvPr id="3" name="Footer Placeholder 2"/>
          <p:cNvSpPr>
            <a:spLocks noGrp="1"/>
          </p:cNvSpPr>
          <p:nvPr>
            <p:ph type="ftr" sz="quarter" idx="11"/>
          </p:nvPr>
        </p:nvSpPr>
        <p:spPr>
          <a:xfrm>
            <a:off x="3124200" y="5296966"/>
            <a:ext cx="2895600" cy="304271"/>
          </a:xfrm>
          <a:prstGeom prst="rect">
            <a:avLst/>
          </a:prstGeom>
        </p:spPr>
        <p:txBody>
          <a:bodyPr/>
          <a:lstStyle>
            <a:lvl1pPr>
              <a:defRPr>
                <a:latin typeface="Segoe UI" pitchFamily="34" charset="0"/>
              </a:defRPr>
            </a:lvl1pPr>
          </a:lstStyle>
          <a:p>
            <a:endParaRPr lang="en-US" dirty="0">
              <a:solidFill>
                <a:prstClr val="black"/>
              </a:solidFill>
            </a:endParaRPr>
          </a:p>
        </p:txBody>
      </p:sp>
      <p:sp>
        <p:nvSpPr>
          <p:cNvPr id="4" name="Slide Number Placeholder 3"/>
          <p:cNvSpPr>
            <a:spLocks noGrp="1"/>
          </p:cNvSpPr>
          <p:nvPr>
            <p:ph type="sldNum" sz="quarter" idx="12"/>
          </p:nvPr>
        </p:nvSpPr>
        <p:spPr>
          <a:xfrm>
            <a:off x="6553200" y="5296966"/>
            <a:ext cx="2133600" cy="304271"/>
          </a:xfrm>
          <a:prstGeom prst="rect">
            <a:avLst/>
          </a:prstGeom>
        </p:spPr>
        <p:txBody>
          <a:bodyPr/>
          <a:lstStyle>
            <a:lvl1pPr>
              <a:defRPr>
                <a:latin typeface="Segoe UI" pitchFamily="34" charset="0"/>
              </a:defRPr>
            </a:lvl1pPr>
          </a:lstStyle>
          <a:p>
            <a:fld id="{B9AE970A-1F87-4BEE-A4E4-FAC78FA6147D}" type="slidenum">
              <a:rPr lang="en-US" smtClean="0">
                <a:solidFill>
                  <a:prstClr val="black"/>
                </a:solidFill>
              </a:rPr>
              <a:pPr/>
              <a:t>‹#›</a:t>
            </a:fld>
            <a:endParaRPr lang="en-US" dirty="0">
              <a:solidFill>
                <a:prstClr val="black"/>
              </a:solidFill>
            </a:endParaRPr>
          </a:p>
        </p:txBody>
      </p:sp>
    </p:spTree>
    <p:extLst>
      <p:ext uri="{BB962C8B-B14F-4D97-AF65-F5344CB8AC3E}">
        <p14:creationId xmlns:p14="http://schemas.microsoft.com/office/powerpoint/2010/main" val="2437225260"/>
      </p:ext>
    </p:extLst>
  </p:cSld>
  <p:clrMapOvr>
    <a:masterClrMapping/>
  </p:clrMapOvr>
  <p:timing>
    <p:tnLst>
      <p:par>
        <p:cTn xmlns:p14="http://schemas.microsoft.com/office/powerpoint/2010/mai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Photo and Title">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0" y="4815000"/>
            <a:ext cx="9144000" cy="900000"/>
          </a:xfrm>
          <a:prstGeom prst="rect">
            <a:avLst/>
          </a:prstGeom>
          <a:solidFill>
            <a:schemeClr val="tx1">
              <a:alpha val="90000"/>
            </a:schemeClr>
          </a:solidFill>
        </p:spPr>
        <p:txBody>
          <a:bodyPr anchor="ctr"/>
          <a:lstStyle>
            <a:lvl1pPr marL="0" indent="0" algn="ctr">
              <a:buNone/>
              <a:defRPr sz="5400" spc="-300">
                <a:effectLst>
                  <a:outerShdw blurRad="38100" dist="38100" dir="2700000" algn="tl">
                    <a:srgbClr val="000000">
                      <a:alpha val="43137"/>
                    </a:srgbClr>
                  </a:outerShdw>
                </a:effectLst>
                <a:latin typeface="Segoe UI" pitchFamily="34" charset="0"/>
                <a:ea typeface="Segoe UI" pitchFamily="34" charset="0"/>
                <a:cs typeface="Segoe UI" pitchFamily="34" charset="0"/>
              </a:defRPr>
            </a:lvl1pPr>
            <a:lvl2pPr marL="457200" indent="0" algn="ctr">
              <a:buNone/>
              <a:defRPr>
                <a:latin typeface="Segoe UI" pitchFamily="34" charset="0"/>
                <a:ea typeface="Segoe UI" pitchFamily="34" charset="0"/>
                <a:cs typeface="Segoe UI" pitchFamily="34" charset="0"/>
              </a:defRPr>
            </a:lvl2pPr>
            <a:lvl3pPr marL="914400" indent="0" algn="ctr">
              <a:buNone/>
              <a:defRPr>
                <a:latin typeface="Segoe UI" pitchFamily="34" charset="0"/>
                <a:ea typeface="Segoe UI" pitchFamily="34" charset="0"/>
                <a:cs typeface="Segoe UI" pitchFamily="34" charset="0"/>
              </a:defRPr>
            </a:lvl3pPr>
            <a:lvl4pPr marL="1371600" indent="0" algn="ctr">
              <a:buNone/>
              <a:defRPr>
                <a:latin typeface="Segoe UI" pitchFamily="34" charset="0"/>
                <a:ea typeface="Segoe UI" pitchFamily="34" charset="0"/>
                <a:cs typeface="Segoe UI" pitchFamily="34" charset="0"/>
              </a:defRPr>
            </a:lvl4pPr>
            <a:lvl5pPr marL="1828800" indent="0" algn="ctr">
              <a:buNone/>
              <a:defRPr>
                <a:latin typeface="Segoe UI" pitchFamily="34" charset="0"/>
                <a:ea typeface="Segoe UI" pitchFamily="34" charset="0"/>
                <a:cs typeface="Segoe UI" pitchFamily="34" charset="0"/>
              </a:defRPr>
            </a:lvl5pPr>
          </a:lstStyle>
          <a:p>
            <a:pPr lvl="0"/>
            <a:r>
              <a:rPr lang="en-US" smtClean="0"/>
              <a:t>Click to edit Master text styles</a:t>
            </a:r>
          </a:p>
        </p:txBody>
      </p:sp>
    </p:spTree>
    <p:extLst>
      <p:ext uri="{BB962C8B-B14F-4D97-AF65-F5344CB8AC3E}">
        <p14:creationId xmlns:p14="http://schemas.microsoft.com/office/powerpoint/2010/main" val="2165079183"/>
      </p:ext>
    </p:extLst>
  </p:cSld>
  <p:clrMapOvr>
    <a:masterClrMapping/>
  </p:clrMapOvr>
  <p:timing>
    <p:tnLst>
      <p:par>
        <p:cTn xmlns:p14="http://schemas.microsoft.com/office/powerpoint/2010/mai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2-Column Layout with Backgroun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792000" y="457500"/>
            <a:ext cx="7560000" cy="4800000"/>
          </a:xfrm>
          <a:prstGeom prst="rect">
            <a:avLst/>
          </a:prstGeom>
          <a:solidFill>
            <a:schemeClr val="tx1">
              <a:alpha val="90000"/>
            </a:schemeClr>
          </a:solidFill>
        </p:spPr>
        <p:txBody>
          <a:bodyPr wrap="square" lIns="108000" tIns="108000" rIns="108000" bIns="108000" numCol="1" anchor="ctr"/>
          <a:lstStyle>
            <a:lvl1pPr marL="0" indent="0" algn="ctr">
              <a:buNone/>
              <a:defRPr sz="5400" spc="-300">
                <a:solidFill>
                  <a:schemeClr val="bg1"/>
                </a:solidFill>
                <a:effectLst>
                  <a:outerShdw blurRad="38100" dist="38100" dir="2700000" algn="tl">
                    <a:srgbClr val="000000">
                      <a:alpha val="43137"/>
                    </a:srgbClr>
                  </a:outerShdw>
                </a:effectLst>
                <a:latin typeface="Segoe UI" pitchFamily="34" charset="0"/>
                <a:ea typeface="Segoe UI" pitchFamily="34" charset="0"/>
                <a:cs typeface="Segoe UI" pitchFamily="34" charset="0"/>
              </a:defRPr>
            </a:lvl1pPr>
            <a:lvl2pPr>
              <a:defRPr sz="3200" spc="-150">
                <a:solidFill>
                  <a:schemeClr val="bg1"/>
                </a:solidFill>
                <a:effectLst>
                  <a:outerShdw blurRad="38100" dist="38100" dir="2700000" algn="tl">
                    <a:srgbClr val="000000">
                      <a:alpha val="43137"/>
                    </a:srgbClr>
                  </a:outerShdw>
                </a:effectLst>
                <a:latin typeface="Segoe UI" pitchFamily="34" charset="0"/>
                <a:ea typeface="Segoe UI" pitchFamily="34" charset="0"/>
                <a:cs typeface="Segoe UI" pitchFamily="34" charset="0"/>
              </a:defRPr>
            </a:lvl2pPr>
            <a:lvl3pPr>
              <a:defRPr sz="3200" spc="-150">
                <a:solidFill>
                  <a:schemeClr val="bg1"/>
                </a:solidFill>
                <a:effectLst>
                  <a:outerShdw blurRad="38100" dist="38100" dir="2700000" algn="tl">
                    <a:srgbClr val="000000">
                      <a:alpha val="43137"/>
                    </a:srgbClr>
                  </a:outerShdw>
                </a:effectLst>
                <a:latin typeface="Segoe UI" pitchFamily="34" charset="0"/>
                <a:ea typeface="Segoe UI" pitchFamily="34" charset="0"/>
                <a:cs typeface="Segoe UI" pitchFamily="34" charset="0"/>
              </a:defRPr>
            </a:lvl3pPr>
            <a:lvl4pPr>
              <a:defRPr sz="3200" spc="-150">
                <a:solidFill>
                  <a:schemeClr val="bg1"/>
                </a:solidFill>
                <a:effectLst>
                  <a:outerShdw blurRad="38100" dist="38100" dir="2700000" algn="tl">
                    <a:srgbClr val="000000">
                      <a:alpha val="43137"/>
                    </a:srgbClr>
                  </a:outerShdw>
                </a:effectLst>
                <a:latin typeface="Segoe UI" pitchFamily="34" charset="0"/>
                <a:ea typeface="Segoe UI" pitchFamily="34" charset="0"/>
                <a:cs typeface="Segoe UI" pitchFamily="34" charset="0"/>
              </a:defRPr>
            </a:lvl4pPr>
            <a:lvl5pPr>
              <a:defRPr sz="3200" spc="-150">
                <a:solidFill>
                  <a:schemeClr val="bg1"/>
                </a:solidFill>
                <a:effectLst>
                  <a:outerShdw blurRad="38100" dist="38100" dir="2700000" algn="tl">
                    <a:srgbClr val="000000">
                      <a:alpha val="43137"/>
                    </a:srgbClr>
                  </a:outerShdw>
                </a:effectLst>
                <a:latin typeface="Segoe UI" pitchFamily="34" charset="0"/>
                <a:ea typeface="Segoe UI" pitchFamily="34" charset="0"/>
                <a:cs typeface="Segoe UI" pitchFamily="34" charset="0"/>
              </a:defRPr>
            </a:lvl5pPr>
          </a:lstStyle>
          <a:p>
            <a:pPr lvl="0"/>
            <a:r>
              <a:rPr lang="en-US" smtClean="0"/>
              <a:t>Click to edit Master text styles</a:t>
            </a:r>
          </a:p>
        </p:txBody>
      </p:sp>
    </p:spTree>
    <p:extLst>
      <p:ext uri="{BB962C8B-B14F-4D97-AF65-F5344CB8AC3E}">
        <p14:creationId xmlns:p14="http://schemas.microsoft.com/office/powerpoint/2010/main" val="3076925451"/>
      </p:ext>
    </p:extLst>
  </p:cSld>
  <p:clrMapOvr>
    <a:masterClrMapping/>
  </p:clrMapOvr>
  <p:timing>
    <p:tnLst>
      <p:par>
        <p:cTn xmlns:p14="http://schemas.microsoft.com/office/powerpoint/2010/mai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type="blank" preserve="1">
  <p:cSld name="Demo">
    <p:spTree>
      <p:nvGrpSpPr>
        <p:cNvPr id="1" name=""/>
        <p:cNvGrpSpPr/>
        <p:nvPr/>
      </p:nvGrpSpPr>
      <p:grpSpPr>
        <a:xfrm>
          <a:off x="0" y="0"/>
          <a:ext cx="0" cy="0"/>
          <a:chOff x="0" y="0"/>
          <a:chExt cx="0" cy="0"/>
        </a:xfrm>
      </p:grpSpPr>
      <p:sp>
        <p:nvSpPr>
          <p:cNvPr id="5" name="TextBox 4"/>
          <p:cNvSpPr txBox="1"/>
          <p:nvPr userDrawn="1"/>
        </p:nvSpPr>
        <p:spPr>
          <a:xfrm>
            <a:off x="3276600" y="3302681"/>
            <a:ext cx="5183114" cy="2215991"/>
          </a:xfrm>
          <a:prstGeom prst="rect">
            <a:avLst/>
          </a:prstGeom>
          <a:noFill/>
        </p:spPr>
        <p:txBody>
          <a:bodyPr wrap="none" rtlCol="0" anchor="ctr">
            <a:spAutoFit/>
          </a:bodyPr>
          <a:lstStyle/>
          <a:p>
            <a:r>
              <a:rPr lang="en-AU" sz="13800" b="1" i="1" spc="-300" dirty="0">
                <a:solidFill>
                  <a:prstClr val="black"/>
                </a:solidFill>
                <a:latin typeface="Segoe UI" pitchFamily="34" charset="0"/>
              </a:rPr>
              <a:t>demo</a:t>
            </a:r>
          </a:p>
        </p:txBody>
      </p:sp>
    </p:spTree>
    <p:extLst>
      <p:ext uri="{BB962C8B-B14F-4D97-AF65-F5344CB8AC3E}">
        <p14:creationId xmlns:p14="http://schemas.microsoft.com/office/powerpoint/2010/main" val="57968912"/>
      </p:ext>
    </p:extLst>
  </p:cSld>
  <p:clrMapOvr>
    <a:masterClrMapping/>
  </p:clrMapOvr>
  <p:timing>
    <p:tnLst>
      <p:par>
        <p:cTn xmlns:p14="http://schemas.microsoft.com/office/powerpoint/2010/mai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28865"/>
            <a:ext cx="8229600" cy="952500"/>
          </a:xfrm>
          <a:prstGeom prst="rect">
            <a:avLst/>
          </a:prstGeom>
        </p:spPr>
        <p:txBody>
          <a:bodyPr/>
          <a:lstStyle/>
          <a:p>
            <a:r>
              <a:rPr lang="en-US" smtClean="0"/>
              <a:t>Click to edit Master title style</a:t>
            </a:r>
            <a:endParaRPr lang="en-US"/>
          </a:p>
        </p:txBody>
      </p:sp>
      <p:sp>
        <p:nvSpPr>
          <p:cNvPr id="3" name="Content Placeholder 2"/>
          <p:cNvSpPr>
            <a:spLocks noGrp="1"/>
          </p:cNvSpPr>
          <p:nvPr>
            <p:ph idx="1"/>
          </p:nvPr>
        </p:nvSpPr>
        <p:spPr>
          <a:xfrm>
            <a:off x="457200" y="1333500"/>
            <a:ext cx="8229600" cy="3771636"/>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5296965"/>
            <a:ext cx="2133600" cy="304271"/>
          </a:xfrm>
          <a:prstGeom prst="rect">
            <a:avLst/>
          </a:prstGeom>
        </p:spPr>
        <p:txBody>
          <a:bodyPr/>
          <a:lstStyle/>
          <a:p>
            <a:fld id="{AE062B9B-896E-4975-896A-78D71B1CD5B8}" type="datetimeFigureOut">
              <a:rPr lang="en-US" smtClean="0"/>
              <a:t>1/2/14</a:t>
            </a:fld>
            <a:endParaRPr lang="en-US"/>
          </a:p>
        </p:txBody>
      </p:sp>
      <p:sp>
        <p:nvSpPr>
          <p:cNvPr id="5" name="Footer Placeholder 4"/>
          <p:cNvSpPr>
            <a:spLocks noGrp="1"/>
          </p:cNvSpPr>
          <p:nvPr>
            <p:ph type="ftr" sz="quarter" idx="11"/>
          </p:nvPr>
        </p:nvSpPr>
        <p:spPr>
          <a:xfrm>
            <a:off x="3124200" y="5296965"/>
            <a:ext cx="2895600" cy="304271"/>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5296965"/>
            <a:ext cx="2133600" cy="304271"/>
          </a:xfrm>
          <a:prstGeom prst="rect">
            <a:avLst/>
          </a:prstGeom>
        </p:spPr>
        <p:txBody>
          <a:bodyPr/>
          <a:lstStyle/>
          <a:p>
            <a:fld id="{F0B3028B-E1D9-42F4-990A-680C43838639}" type="slidenum">
              <a:rPr lang="en-US" smtClean="0"/>
              <a:t>‹#›</a:t>
            </a:fld>
            <a:endParaRPr lang="en-US"/>
          </a:p>
        </p:txBody>
      </p:sp>
    </p:spTree>
    <p:extLst>
      <p:ext uri="{BB962C8B-B14F-4D97-AF65-F5344CB8AC3E}">
        <p14:creationId xmlns:p14="http://schemas.microsoft.com/office/powerpoint/2010/main" val="40034186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icrosoft">
    <p:spTree>
      <p:nvGrpSpPr>
        <p:cNvPr id="1" name=""/>
        <p:cNvGrpSpPr/>
        <p:nvPr/>
      </p:nvGrpSpPr>
      <p:grpSpPr>
        <a:xfrm>
          <a:off x="0" y="0"/>
          <a:ext cx="0" cy="0"/>
          <a:chOff x="0" y="0"/>
          <a:chExt cx="0" cy="0"/>
        </a:xfrm>
      </p:grpSpPr>
      <p:pic>
        <p:nvPicPr>
          <p:cNvPr id="3" name="Picture 4" descr="https://mediabank.partners.extranet.microsoft.com/Assets/Active/_Microsoft_Brand/Microsoft_Business_Identity/Logos+Logotypes/Microsoft_Logo/ms-logo_bL.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412000" y="2505802"/>
            <a:ext cx="4320000" cy="703401"/>
          </a:xfrm>
          <a:prstGeom prst="rect">
            <a:avLst/>
          </a:prstGeom>
          <a:noFill/>
          <a:extLst>
            <a:ext uri="{909E8E84-426E-40dd-AFC4-6F175D3DCCD1}">
              <a14:hiddenFill xmlns:a14="http://schemas.microsoft.com/office/drawing/2010/main">
                <a:solidFill>
                  <a:srgbClr val="FFFFFF"/>
                </a:solidFill>
              </a14:hiddenFill>
            </a:ext>
          </a:extLst>
        </p:spPr>
      </p:pic>
      <p:sp>
        <p:nvSpPr>
          <p:cNvPr id="4" name="Text Box 3"/>
          <p:cNvSpPr txBox="1">
            <a:spLocks noChangeArrowheads="1"/>
          </p:cNvSpPr>
          <p:nvPr userDrawn="1"/>
        </p:nvSpPr>
        <p:spPr bwMode="blackWhite">
          <a:xfrm>
            <a:off x="72000" y="5191794"/>
            <a:ext cx="9000000" cy="523206"/>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rgbClr val="1F497D"/>
                </a:solidFill>
                <a:latin typeface="Segoe UI" pitchFamily="34" charset="0"/>
                <a:cs typeface="Arial" charset="0"/>
              </a:rPr>
              <a:t>© </a:t>
            </a:r>
            <a:r>
              <a:rPr lang="en-US" sz="700" dirty="0" smtClean="0">
                <a:solidFill>
                  <a:srgbClr val="1F497D"/>
                </a:solidFill>
                <a:latin typeface="Segoe UI" pitchFamily="34" charset="0"/>
                <a:cs typeface="Arial" charset="0"/>
              </a:rPr>
              <a:t>2011 Microsoft </a:t>
            </a:r>
            <a:r>
              <a:rPr lang="en-US" sz="700" dirty="0">
                <a:solidFill>
                  <a:srgbClr val="1F497D"/>
                </a:solidFill>
                <a:latin typeface="Segoe UI" pitchFamily="34" charset="0"/>
                <a:cs typeface="Arial" charset="0"/>
              </a:rPr>
              <a:t>Corporation. All rights reserved. Microsoft, Windows, Windows Vista and other product names are or may be registered trademarks and/or trademarks in the U.S. and/or other countries.</a:t>
            </a:r>
          </a:p>
          <a:p>
            <a:pPr algn="ctr" defTabSz="914099" eaLnBrk="0" hangingPunct="0"/>
            <a:r>
              <a:rPr lang="en-US" sz="700" dirty="0">
                <a:solidFill>
                  <a:srgbClr val="1F497D"/>
                </a:solidFill>
                <a:latin typeface="Segoe UI" pitchFamily="34" charset="0"/>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700" dirty="0">
                <a:solidFill>
                  <a:srgbClr val="1F497D"/>
                </a:solidFill>
                <a:latin typeface="Segoe UI" pitchFamily="34" charset="0"/>
                <a:cs typeface="Arial" charset="0"/>
              </a:rPr>
            </a:br>
            <a:r>
              <a:rPr lang="en-US" sz="700" dirty="0">
                <a:solidFill>
                  <a:srgbClr val="1F497D"/>
                </a:solidFill>
                <a:latin typeface="Segoe UI" pitchFamily="34" charset="0"/>
                <a:cs typeface="Arial" charset="0"/>
              </a:rPr>
              <a:t>MICROSOFT MAKES NO WARRANTIES, EXPRESS, IMPLIED OR STATUTORY, AS TO THE INFORMATION IN THIS PRESENTATION.</a:t>
            </a:r>
          </a:p>
        </p:txBody>
      </p:sp>
    </p:spTree>
    <p:extLst>
      <p:ext uri="{BB962C8B-B14F-4D97-AF65-F5344CB8AC3E}">
        <p14:creationId xmlns:p14="http://schemas.microsoft.com/office/powerpoint/2010/main" val="323636739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971800" y="3164417"/>
            <a:ext cx="5410200" cy="571500"/>
          </a:xfrm>
          <a:prstGeom prst="rect">
            <a:avLst/>
          </a:prstGeom>
        </p:spPr>
        <p:txBody>
          <a:bodyPr lIns="0" tIns="0" rIns="0" bIns="0" anchor="t"/>
          <a:lstStyle>
            <a:lvl1pPr algn="l">
              <a:defRPr sz="4000" b="1" spc="-150">
                <a:solidFill>
                  <a:schemeClr val="tx1"/>
                </a:solidFill>
                <a:effectLst>
                  <a:outerShdw blurRad="38100" dist="38100" dir="2700000" algn="tl">
                    <a:srgbClr val="000000">
                      <a:alpha val="43137"/>
                    </a:srgbClr>
                  </a:outerShdw>
                </a:effectLst>
                <a:latin typeface="Segoe UI" pitchFamily="34" charset="0"/>
              </a:defRPr>
            </a:lvl1pPr>
          </a:lstStyle>
          <a:p>
            <a:r>
              <a:rPr lang="en-US" smtClean="0"/>
              <a:t>Click to edit Master title style</a:t>
            </a:r>
            <a:endParaRPr lang="en-US" dirty="0"/>
          </a:p>
        </p:txBody>
      </p:sp>
      <p:sp>
        <p:nvSpPr>
          <p:cNvPr id="3" name="Subtitle 2"/>
          <p:cNvSpPr>
            <a:spLocks noGrp="1"/>
          </p:cNvSpPr>
          <p:nvPr>
            <p:ph type="subTitle" idx="1"/>
          </p:nvPr>
        </p:nvSpPr>
        <p:spPr>
          <a:xfrm>
            <a:off x="2971800" y="3810000"/>
            <a:ext cx="5410200" cy="1651000"/>
          </a:xfrm>
          <a:prstGeom prst="rect">
            <a:avLst/>
          </a:prstGeom>
        </p:spPr>
        <p:txBody>
          <a:bodyPr lIns="0" tIns="0" rIns="0" bIns="0" anchor="b"/>
          <a:lstStyle>
            <a:lvl1pPr marL="0" indent="0" algn="l">
              <a:spcBef>
                <a:spcPts val="0"/>
              </a:spcBef>
              <a:buNone/>
              <a:defRPr sz="2800" spc="-150">
                <a:solidFill>
                  <a:schemeClr val="bg1">
                    <a:lumMod val="95000"/>
                  </a:schemeClr>
                </a:solidFill>
                <a:effectLst>
                  <a:outerShdw blurRad="38100" dist="38100" dir="2700000" algn="tl">
                    <a:srgbClr val="000000">
                      <a:alpha val="43137"/>
                    </a:srgbClr>
                  </a:outerShdw>
                </a:effectLst>
                <a:latin typeface="Segoe UI"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1834457416"/>
      </p:ext>
    </p:extLst>
  </p:cSld>
  <p:clrMapOvr>
    <a:masterClrMapping/>
  </p:clrMapOvr>
  <p:timing>
    <p:tnLst>
      <p:par>
        <p:cTn xmlns:p14="http://schemas.microsoft.com/office/powerpoint/2010/mai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5296967"/>
            <a:ext cx="2133600" cy="304271"/>
          </a:xfrm>
          <a:prstGeom prst="rect">
            <a:avLst/>
          </a:prstGeom>
        </p:spPr>
        <p:txBody>
          <a:bodyPr/>
          <a:lstStyle>
            <a:lvl1pPr>
              <a:defRPr>
                <a:latin typeface="Segoe UI" pitchFamily="34" charset="0"/>
              </a:defRPr>
            </a:lvl1pPr>
          </a:lstStyle>
          <a:p>
            <a:fld id="{53B3622E-D463-4256-B9C2-0E6300B96BB7}" type="datetimeFigureOut">
              <a:rPr lang="en-US" smtClean="0">
                <a:solidFill>
                  <a:prstClr val="black"/>
                </a:solidFill>
              </a:rPr>
              <a:pPr/>
              <a:t>1/2/14</a:t>
            </a:fld>
            <a:endParaRPr lang="en-US" dirty="0">
              <a:solidFill>
                <a:prstClr val="black"/>
              </a:solidFill>
            </a:endParaRPr>
          </a:p>
        </p:txBody>
      </p:sp>
      <p:sp>
        <p:nvSpPr>
          <p:cNvPr id="3" name="Footer Placeholder 2"/>
          <p:cNvSpPr>
            <a:spLocks noGrp="1"/>
          </p:cNvSpPr>
          <p:nvPr>
            <p:ph type="ftr" sz="quarter" idx="11"/>
          </p:nvPr>
        </p:nvSpPr>
        <p:spPr>
          <a:xfrm>
            <a:off x="3124200" y="5296967"/>
            <a:ext cx="2895600" cy="304271"/>
          </a:xfrm>
          <a:prstGeom prst="rect">
            <a:avLst/>
          </a:prstGeom>
        </p:spPr>
        <p:txBody>
          <a:bodyPr/>
          <a:lstStyle>
            <a:lvl1pPr>
              <a:defRPr>
                <a:latin typeface="Segoe UI" pitchFamily="34" charset="0"/>
              </a:defRPr>
            </a:lvl1pPr>
          </a:lstStyle>
          <a:p>
            <a:endParaRPr lang="en-US" dirty="0">
              <a:solidFill>
                <a:prstClr val="black"/>
              </a:solidFill>
            </a:endParaRPr>
          </a:p>
        </p:txBody>
      </p:sp>
      <p:sp>
        <p:nvSpPr>
          <p:cNvPr id="4" name="Slide Number Placeholder 3"/>
          <p:cNvSpPr>
            <a:spLocks noGrp="1"/>
          </p:cNvSpPr>
          <p:nvPr>
            <p:ph type="sldNum" sz="quarter" idx="12"/>
          </p:nvPr>
        </p:nvSpPr>
        <p:spPr>
          <a:xfrm>
            <a:off x="6553200" y="5296967"/>
            <a:ext cx="2133600" cy="304271"/>
          </a:xfrm>
          <a:prstGeom prst="rect">
            <a:avLst/>
          </a:prstGeom>
        </p:spPr>
        <p:txBody>
          <a:bodyPr/>
          <a:lstStyle>
            <a:lvl1pPr>
              <a:defRPr>
                <a:latin typeface="Segoe UI" pitchFamily="34" charset="0"/>
              </a:defRPr>
            </a:lvl1pPr>
          </a:lstStyle>
          <a:p>
            <a:fld id="{B9AE970A-1F87-4BEE-A4E4-FAC78FA6147D}" type="slidenum">
              <a:rPr lang="en-US" smtClean="0">
                <a:solidFill>
                  <a:prstClr val="black"/>
                </a:solidFill>
              </a:rPr>
              <a:pPr/>
              <a:t>‹#›</a:t>
            </a:fld>
            <a:endParaRPr lang="en-US" dirty="0">
              <a:solidFill>
                <a:prstClr val="black"/>
              </a:solidFill>
            </a:endParaRPr>
          </a:p>
        </p:txBody>
      </p:sp>
    </p:spTree>
    <p:extLst>
      <p:ext uri="{BB962C8B-B14F-4D97-AF65-F5344CB8AC3E}">
        <p14:creationId xmlns:p14="http://schemas.microsoft.com/office/powerpoint/2010/main" val="3858865253"/>
      </p:ext>
    </p:extLst>
  </p:cSld>
  <p:clrMapOvr>
    <a:masterClrMapping/>
  </p:clrMapOvr>
  <p:timing>
    <p:tnLst>
      <p:par>
        <p:cTn xmlns:p14="http://schemas.microsoft.com/office/powerpoint/2010/mai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Photo and Title">
    <p:bg>
      <p:bgPr>
        <a:solidFill>
          <a:schemeClr val="bg1"/>
        </a:solid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0" y="4815000"/>
            <a:ext cx="9144000" cy="900000"/>
          </a:xfrm>
          <a:prstGeom prst="rect">
            <a:avLst/>
          </a:prstGeom>
          <a:solidFill>
            <a:schemeClr val="tx1">
              <a:alpha val="90000"/>
            </a:schemeClr>
          </a:solidFill>
        </p:spPr>
        <p:txBody>
          <a:bodyPr anchor="ctr"/>
          <a:lstStyle>
            <a:lvl1pPr marL="0" indent="0" algn="ctr">
              <a:buNone/>
              <a:defRPr sz="5400" spc="-300">
                <a:effectLst>
                  <a:outerShdw blurRad="38100" dist="38100" dir="2700000" algn="tl">
                    <a:srgbClr val="000000">
                      <a:alpha val="43137"/>
                    </a:srgbClr>
                  </a:outerShdw>
                </a:effectLst>
                <a:latin typeface="Segoe UI" pitchFamily="34" charset="0"/>
                <a:ea typeface="Segoe UI" pitchFamily="34" charset="0"/>
                <a:cs typeface="Segoe UI" pitchFamily="34" charset="0"/>
              </a:defRPr>
            </a:lvl1pPr>
            <a:lvl2pPr marL="457200" indent="0" algn="ctr">
              <a:buNone/>
              <a:defRPr>
                <a:latin typeface="Segoe UI" pitchFamily="34" charset="0"/>
                <a:ea typeface="Segoe UI" pitchFamily="34" charset="0"/>
                <a:cs typeface="Segoe UI" pitchFamily="34" charset="0"/>
              </a:defRPr>
            </a:lvl2pPr>
            <a:lvl3pPr marL="914400" indent="0" algn="ctr">
              <a:buNone/>
              <a:defRPr>
                <a:latin typeface="Segoe UI" pitchFamily="34" charset="0"/>
                <a:ea typeface="Segoe UI" pitchFamily="34" charset="0"/>
                <a:cs typeface="Segoe UI" pitchFamily="34" charset="0"/>
              </a:defRPr>
            </a:lvl3pPr>
            <a:lvl4pPr marL="1371600" indent="0" algn="ctr">
              <a:buNone/>
              <a:defRPr>
                <a:latin typeface="Segoe UI" pitchFamily="34" charset="0"/>
                <a:ea typeface="Segoe UI" pitchFamily="34" charset="0"/>
                <a:cs typeface="Segoe UI" pitchFamily="34" charset="0"/>
              </a:defRPr>
            </a:lvl4pPr>
            <a:lvl5pPr marL="1828800" indent="0" algn="ctr">
              <a:buNone/>
              <a:defRPr>
                <a:latin typeface="Segoe UI" pitchFamily="34" charset="0"/>
                <a:ea typeface="Segoe UI" pitchFamily="34" charset="0"/>
                <a:cs typeface="Segoe UI" pitchFamily="34" charset="0"/>
              </a:defRPr>
            </a:lvl5pPr>
          </a:lstStyle>
          <a:p>
            <a:pPr lvl="0"/>
            <a:r>
              <a:rPr lang="en-US" smtClean="0"/>
              <a:t>Click to edit Master text styles</a:t>
            </a:r>
          </a:p>
        </p:txBody>
      </p:sp>
    </p:spTree>
    <p:extLst>
      <p:ext uri="{BB962C8B-B14F-4D97-AF65-F5344CB8AC3E}">
        <p14:creationId xmlns:p14="http://schemas.microsoft.com/office/powerpoint/2010/main" val="538205546"/>
      </p:ext>
    </p:extLst>
  </p:cSld>
  <p:clrMapOvr>
    <a:masterClrMapping/>
  </p:clrMapOvr>
  <p:timing>
    <p:tnLst>
      <p:par>
        <p:cTn xmlns:p14="http://schemas.microsoft.com/office/powerpoint/2010/mai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2-Column Layout with Background">
    <p:bg>
      <p:bgPr>
        <a:solidFill>
          <a:schemeClr val="bg1"/>
        </a:solid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792000" y="457500"/>
            <a:ext cx="7560000" cy="4800000"/>
          </a:xfrm>
          <a:prstGeom prst="rect">
            <a:avLst/>
          </a:prstGeom>
          <a:solidFill>
            <a:schemeClr val="tx1">
              <a:alpha val="90000"/>
            </a:schemeClr>
          </a:solidFill>
        </p:spPr>
        <p:txBody>
          <a:bodyPr wrap="square" lIns="108000" tIns="108000" rIns="108000" bIns="108000" numCol="1" anchor="ctr"/>
          <a:lstStyle>
            <a:lvl1pPr marL="0" indent="0" algn="ctr">
              <a:buNone/>
              <a:defRPr sz="5400" spc="-300">
                <a:solidFill>
                  <a:schemeClr val="bg1"/>
                </a:solidFill>
                <a:effectLst>
                  <a:outerShdw blurRad="38100" dist="38100" dir="2700000" algn="tl">
                    <a:srgbClr val="000000">
                      <a:alpha val="43137"/>
                    </a:srgbClr>
                  </a:outerShdw>
                </a:effectLst>
                <a:latin typeface="Segoe UI" pitchFamily="34" charset="0"/>
                <a:ea typeface="Segoe UI" pitchFamily="34" charset="0"/>
                <a:cs typeface="Segoe UI" pitchFamily="34" charset="0"/>
              </a:defRPr>
            </a:lvl1pPr>
            <a:lvl2pPr>
              <a:defRPr sz="3200" spc="-150">
                <a:solidFill>
                  <a:schemeClr val="bg1"/>
                </a:solidFill>
                <a:effectLst>
                  <a:outerShdw blurRad="38100" dist="38100" dir="2700000" algn="tl">
                    <a:srgbClr val="000000">
                      <a:alpha val="43137"/>
                    </a:srgbClr>
                  </a:outerShdw>
                </a:effectLst>
                <a:latin typeface="Segoe UI" pitchFamily="34" charset="0"/>
                <a:ea typeface="Segoe UI" pitchFamily="34" charset="0"/>
                <a:cs typeface="Segoe UI" pitchFamily="34" charset="0"/>
              </a:defRPr>
            </a:lvl2pPr>
            <a:lvl3pPr>
              <a:defRPr sz="3200" spc="-150">
                <a:solidFill>
                  <a:schemeClr val="bg1"/>
                </a:solidFill>
                <a:effectLst>
                  <a:outerShdw blurRad="38100" dist="38100" dir="2700000" algn="tl">
                    <a:srgbClr val="000000">
                      <a:alpha val="43137"/>
                    </a:srgbClr>
                  </a:outerShdw>
                </a:effectLst>
                <a:latin typeface="Segoe UI" pitchFamily="34" charset="0"/>
                <a:ea typeface="Segoe UI" pitchFamily="34" charset="0"/>
                <a:cs typeface="Segoe UI" pitchFamily="34" charset="0"/>
              </a:defRPr>
            </a:lvl3pPr>
            <a:lvl4pPr>
              <a:defRPr sz="3200" spc="-150">
                <a:solidFill>
                  <a:schemeClr val="bg1"/>
                </a:solidFill>
                <a:effectLst>
                  <a:outerShdw blurRad="38100" dist="38100" dir="2700000" algn="tl">
                    <a:srgbClr val="000000">
                      <a:alpha val="43137"/>
                    </a:srgbClr>
                  </a:outerShdw>
                </a:effectLst>
                <a:latin typeface="Segoe UI" pitchFamily="34" charset="0"/>
                <a:ea typeface="Segoe UI" pitchFamily="34" charset="0"/>
                <a:cs typeface="Segoe UI" pitchFamily="34" charset="0"/>
              </a:defRPr>
            </a:lvl4pPr>
            <a:lvl5pPr>
              <a:defRPr sz="3200" spc="-150">
                <a:solidFill>
                  <a:schemeClr val="bg1"/>
                </a:solidFill>
                <a:effectLst>
                  <a:outerShdw blurRad="38100" dist="38100" dir="2700000" algn="tl">
                    <a:srgbClr val="000000">
                      <a:alpha val="43137"/>
                    </a:srgbClr>
                  </a:outerShdw>
                </a:effectLst>
                <a:latin typeface="Segoe UI" pitchFamily="34" charset="0"/>
                <a:ea typeface="Segoe UI" pitchFamily="34" charset="0"/>
                <a:cs typeface="Segoe UI" pitchFamily="34" charset="0"/>
              </a:defRPr>
            </a:lvl5pPr>
          </a:lstStyle>
          <a:p>
            <a:pPr lvl="0"/>
            <a:r>
              <a:rPr lang="en-US" smtClean="0"/>
              <a:t>Click to edit Master text styles</a:t>
            </a:r>
          </a:p>
        </p:txBody>
      </p:sp>
    </p:spTree>
    <p:extLst>
      <p:ext uri="{BB962C8B-B14F-4D97-AF65-F5344CB8AC3E}">
        <p14:creationId xmlns:p14="http://schemas.microsoft.com/office/powerpoint/2010/main" val="4204004617"/>
      </p:ext>
    </p:extLst>
  </p:cSld>
  <p:clrMapOvr>
    <a:masterClrMapping/>
  </p:clrMapOvr>
  <p:timing>
    <p:tnLst>
      <p:par>
        <p:cTn xmlns:p14="http://schemas.microsoft.com/office/powerpoint/2010/mai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type="blank" preserve="1">
  <p:cSld name="Demo">
    <p:spTree>
      <p:nvGrpSpPr>
        <p:cNvPr id="1" name=""/>
        <p:cNvGrpSpPr/>
        <p:nvPr/>
      </p:nvGrpSpPr>
      <p:grpSpPr>
        <a:xfrm>
          <a:off x="0" y="0"/>
          <a:ext cx="0" cy="0"/>
          <a:chOff x="0" y="0"/>
          <a:chExt cx="0" cy="0"/>
        </a:xfrm>
      </p:grpSpPr>
      <p:sp>
        <p:nvSpPr>
          <p:cNvPr id="5" name="TextBox 4"/>
          <p:cNvSpPr txBox="1"/>
          <p:nvPr userDrawn="1"/>
        </p:nvSpPr>
        <p:spPr>
          <a:xfrm>
            <a:off x="3276600" y="3302682"/>
            <a:ext cx="5183114" cy="2215991"/>
          </a:xfrm>
          <a:prstGeom prst="rect">
            <a:avLst/>
          </a:prstGeom>
          <a:noFill/>
        </p:spPr>
        <p:txBody>
          <a:bodyPr wrap="none" rtlCol="0" anchor="ctr">
            <a:spAutoFit/>
          </a:bodyPr>
          <a:lstStyle/>
          <a:p>
            <a:r>
              <a:rPr lang="en-AU" sz="13800" b="1" i="1" spc="-300" dirty="0">
                <a:solidFill>
                  <a:prstClr val="black"/>
                </a:solidFill>
                <a:latin typeface="Segoe UI" pitchFamily="34" charset="0"/>
              </a:rPr>
              <a:t>demo</a:t>
            </a:r>
          </a:p>
        </p:txBody>
      </p:sp>
    </p:spTree>
    <p:extLst>
      <p:ext uri="{BB962C8B-B14F-4D97-AF65-F5344CB8AC3E}">
        <p14:creationId xmlns:p14="http://schemas.microsoft.com/office/powerpoint/2010/main" val="3190137991"/>
      </p:ext>
    </p:extLst>
  </p:cSld>
  <p:clrMapOvr>
    <a:masterClrMapping/>
  </p:clrMapOvr>
  <p:timing>
    <p:tnLst>
      <p:par>
        <p:cTn xmlns:p14="http://schemas.microsoft.com/office/powerpoint/2010/mai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90505"/>
            <a:ext cx="8363938" cy="517236"/>
          </a:xfrm>
          <a:prstGeom prst="rect">
            <a:avLst/>
          </a:prstGeom>
        </p:spPr>
        <p:txBody>
          <a:bodyPr/>
          <a:lstStyle>
            <a:lvl1pPr>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206502"/>
            <a:ext cx="8363938" cy="1671398"/>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27161891"/>
      </p:ext>
    </p:extLst>
  </p:cSld>
  <p:clrMapOvr>
    <a:masterClrMapping/>
  </p:clrMapOvr>
  <p:transition xmlns:p14="http://schemas.microsoft.com/office/powerpoint/2010/mai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Use for slides with Software Code">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9436" y="190505"/>
            <a:ext cx="8363938" cy="517236"/>
          </a:xfrm>
          <a:prstGeom prst="rect">
            <a:avLst/>
          </a:prstGeom>
        </p:spPr>
        <p:txBody>
          <a:bodyPr/>
          <a:lstStyle>
            <a:lvl1pPr>
              <a:defRPr>
                <a:solidFill>
                  <a:schemeClr val="accent1">
                    <a:alpha val="99000"/>
                  </a:schemeClr>
                </a:soli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a:xfrm>
            <a:off x="389453" y="1587503"/>
            <a:ext cx="8363937" cy="1671398"/>
          </a:xfrm>
          <a:prstGeom prst="rect">
            <a:avLst/>
          </a:prstGeo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90505"/>
            <a:ext cx="8363938" cy="517236"/>
          </a:xfrm>
          <a:prstGeom prst="rect">
            <a:avLst/>
          </a:prstGeom>
        </p:spPr>
        <p:txBody>
          <a:bodyPr/>
          <a:lstStyle>
            <a:lvl1pPr>
              <a:defRPr/>
            </a:lvl1pPr>
          </a:lstStyle>
          <a:p>
            <a:r>
              <a:rPr lang="en-US" smtClean="0"/>
              <a:t>Click to edit Master title style</a:t>
            </a:r>
            <a:endParaRPr lang="en-US" dirty="0"/>
          </a:p>
        </p:txBody>
      </p:sp>
      <p:sp>
        <p:nvSpPr>
          <p:cNvPr id="3" name="Content Placeholder 2"/>
          <p:cNvSpPr>
            <a:spLocks noGrp="1"/>
          </p:cNvSpPr>
          <p:nvPr>
            <p:ph idx="1"/>
          </p:nvPr>
        </p:nvSpPr>
        <p:spPr>
          <a:xfrm>
            <a:off x="389436" y="1206499"/>
            <a:ext cx="8363938" cy="1667123"/>
          </a:xfrm>
          <a:prstGeom prst="rect">
            <a:avLst/>
          </a:prstGeom>
        </p:spPr>
        <p:txBody>
          <a:bodyPr/>
          <a:lstStyle>
            <a:lvl1pPr marL="460375" indent="-460375">
              <a:lnSpc>
                <a:spcPct val="90000"/>
              </a:lnSpc>
              <a:buFontTx/>
              <a:buBlip>
                <a:blip r:embed="rId2"/>
              </a:buBlip>
              <a:defRPr/>
            </a:lvl1pPr>
            <a:lvl2pPr marL="855663" indent="-395288">
              <a:lnSpc>
                <a:spcPct val="90000"/>
              </a:lnSpc>
              <a:buFontTx/>
              <a:buBlip>
                <a:blip r:embed="rId2"/>
              </a:buBlip>
              <a:defRPr/>
            </a:lvl2pPr>
            <a:lvl3pPr marL="1258888" indent="-403225">
              <a:lnSpc>
                <a:spcPct val="90000"/>
              </a:lnSpc>
              <a:buFontTx/>
              <a:buBlip>
                <a:blip r:embed="rId2"/>
              </a:buBlip>
              <a:defRPr/>
            </a:lvl3pPr>
            <a:lvl4pPr marL="1604963" indent="-346075">
              <a:lnSpc>
                <a:spcPct val="90000"/>
              </a:lnSpc>
              <a:buFontTx/>
              <a:buBlip>
                <a:blip r:embed="rId2"/>
              </a:buBlip>
              <a:defRPr/>
            </a:lvl4pPr>
            <a:lvl5pPr marL="1941513" indent="-336550">
              <a:lnSpc>
                <a:spcPct val="90000"/>
              </a:lnSpc>
              <a:buFontTx/>
              <a:buBlip>
                <a:blip r:embed="rId2"/>
              </a:buBlip>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25176075"/>
      </p:ext>
    </p:extLst>
  </p:cSld>
  <p:clrMapOvr>
    <a:masterClrMapping/>
  </p:clrMapOvr>
  <p:transition xmlns:p14="http://schemas.microsoft.com/office/powerpoint/2010/mai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1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 Placeholder 6"/>
          <p:cNvSpPr>
            <a:spLocks noGrp="1"/>
          </p:cNvSpPr>
          <p:nvPr>
            <p:ph type="body" sz="quarter" idx="10" hasCustomPrompt="1"/>
          </p:nvPr>
        </p:nvSpPr>
        <p:spPr>
          <a:xfrm>
            <a:off x="799118" y="4064000"/>
            <a:ext cx="7683914" cy="1148870"/>
          </a:xfrm>
          <a:prstGeom prst="rect">
            <a:avLst/>
          </a:prstGeo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0000" b="0" i="1" u="none" strike="noStrike" kern="1200" cap="none" spc="-642" normalizeH="0" baseline="0" noProof="0" dirty="0" smtClean="0">
                <a:ln w="11430"/>
                <a:solidFill>
                  <a:schemeClr val="accent1">
                    <a:alpha val="99000"/>
                  </a:schemeClr>
                </a:solidFill>
                <a:effectLst/>
                <a:uLnTx/>
                <a:uFillTx/>
                <a:latin typeface="+mj-lt"/>
                <a:ea typeface="+mn-ea"/>
                <a:cs typeface="+mn-cs"/>
              </a:defRPr>
            </a:lvl1pPr>
          </a:lstStyle>
          <a:p>
            <a:pPr lvl="0"/>
            <a:r>
              <a:rPr lang="en-US" dirty="0" smtClean="0"/>
              <a:t>click to…</a:t>
            </a:r>
          </a:p>
        </p:txBody>
      </p:sp>
      <p:sp>
        <p:nvSpPr>
          <p:cNvPr id="5" name="Title 1"/>
          <p:cNvSpPr>
            <a:spLocks noGrp="1"/>
          </p:cNvSpPr>
          <p:nvPr>
            <p:ph type="ctrTitle"/>
          </p:nvPr>
        </p:nvSpPr>
        <p:spPr>
          <a:xfrm>
            <a:off x="627623" y="2025854"/>
            <a:ext cx="6994362" cy="1269578"/>
          </a:xfrm>
          <a:prstGeom prst="rect">
            <a:avLst/>
          </a:prstGeom>
        </p:spPr>
        <p:txBody>
          <a:bodyPr anchor="ctr" anchorCtr="0">
            <a:noAutofit/>
          </a:bodyPr>
          <a:lstStyle>
            <a:lvl1pPr>
              <a:lnSpc>
                <a:spcPct val="90000"/>
              </a:lnSpc>
              <a:defRPr sz="4800"/>
            </a:lvl1pPr>
          </a:lstStyle>
          <a:p>
            <a:r>
              <a:rPr lang="en-US" smtClean="0"/>
              <a:t>Click to edit Master title style</a:t>
            </a:r>
            <a:endParaRPr lang="en-US" dirty="0"/>
          </a:p>
        </p:txBody>
      </p:sp>
      <p:sp>
        <p:nvSpPr>
          <p:cNvPr id="6" name="Subtitle 2"/>
          <p:cNvSpPr>
            <a:spLocks noGrp="1"/>
          </p:cNvSpPr>
          <p:nvPr>
            <p:ph type="subTitle" idx="1"/>
          </p:nvPr>
        </p:nvSpPr>
        <p:spPr>
          <a:xfrm>
            <a:off x="627626" y="3492510"/>
            <a:ext cx="6994363" cy="384721"/>
          </a:xfrm>
          <a:prstGeom prst="rect">
            <a:avLst/>
          </a:prstGeo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4012967924"/>
      </p:ext>
    </p:extLst>
  </p:cSld>
  <p:clrMapOvr>
    <a:masterClrMapping/>
  </p:clrMapOvr>
  <p:transition xmlns:p14="http://schemas.microsoft.com/office/powerpoint/2010/mai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4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27623" y="2035146"/>
            <a:ext cx="6994362" cy="1269578"/>
          </a:xfrm>
          <a:prstGeom prst="rect">
            <a:avLst/>
          </a:prstGeom>
        </p:spPr>
        <p:txBody>
          <a:bodyPr anchor="ctr" anchorCtr="0">
            <a:noAutofit/>
          </a:bodyPr>
          <a:lstStyle>
            <a:lvl1pPr>
              <a:lnSpc>
                <a:spcPct val="90000"/>
              </a:lnSpc>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627626" y="3492510"/>
            <a:ext cx="6994363" cy="384721"/>
          </a:xfrm>
          <a:prstGeom prst="rect">
            <a:avLst/>
          </a:prstGeo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5" name="Text Placeholder 6"/>
          <p:cNvSpPr>
            <a:spLocks noGrp="1"/>
          </p:cNvSpPr>
          <p:nvPr>
            <p:ph type="body" sz="quarter" idx="10" hasCustomPrompt="1"/>
          </p:nvPr>
        </p:nvSpPr>
        <p:spPr>
          <a:xfrm>
            <a:off x="799118" y="4064000"/>
            <a:ext cx="7683914" cy="1148870"/>
          </a:xfrm>
          <a:prstGeom prst="rect">
            <a:avLst/>
          </a:prstGeo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0000" b="0" i="1" u="none" strike="noStrike" kern="1200" cap="none" spc="-642" normalizeH="0" baseline="0" noProof="0" dirty="0" smtClean="0">
                <a:ln w="11430"/>
                <a:solidFill>
                  <a:schemeClr val="accent1">
                    <a:alpha val="99000"/>
                  </a:schemeClr>
                </a:solidFill>
                <a:effectLst/>
                <a:uLnTx/>
                <a:uFillTx/>
                <a:latin typeface="+mj-lt"/>
                <a:ea typeface="+mn-ea"/>
                <a:cs typeface="+mn-cs"/>
              </a:defRPr>
            </a:lvl1pPr>
          </a:lstStyle>
          <a:p>
            <a:pPr lvl="0"/>
            <a:r>
              <a:rPr lang="en-US" dirty="0" smtClean="0"/>
              <a:t>click to…</a:t>
            </a:r>
          </a:p>
        </p:txBody>
      </p:sp>
    </p:spTree>
    <p:extLst>
      <p:ext uri="{BB962C8B-B14F-4D97-AF65-F5344CB8AC3E}">
        <p14:creationId xmlns:p14="http://schemas.microsoft.com/office/powerpoint/2010/main" val="178639449"/>
      </p:ext>
    </p:extLst>
  </p:cSld>
  <p:clrMapOvr>
    <a:masterClrMapping/>
  </p:clrMapOvr>
  <p:transition xmlns:p14="http://schemas.microsoft.com/office/powerpoint/2010/main">
    <p:fade/>
  </p:transition>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10.xml.rels><?xml version="1.0" encoding="UTF-8" standalone="yes"?>
<Relationships xmlns="http://schemas.openxmlformats.org/package/2006/relationships"><Relationship Id="rId11" Type="http://schemas.openxmlformats.org/officeDocument/2006/relationships/theme" Target="../theme/theme10.xml"/><Relationship Id="rId12" Type="http://schemas.openxmlformats.org/officeDocument/2006/relationships/image" Target="../media/image20.png"/><Relationship Id="rId1" Type="http://schemas.openxmlformats.org/officeDocument/2006/relationships/slideLayout" Target="../slideLayouts/slideLayout100.xml"/><Relationship Id="rId2" Type="http://schemas.openxmlformats.org/officeDocument/2006/relationships/slideLayout" Target="../slideLayouts/slideLayout101.xml"/><Relationship Id="rId3" Type="http://schemas.openxmlformats.org/officeDocument/2006/relationships/slideLayout" Target="../slideLayouts/slideLayout102.xml"/><Relationship Id="rId4" Type="http://schemas.openxmlformats.org/officeDocument/2006/relationships/slideLayout" Target="../slideLayouts/slideLayout103.xml"/><Relationship Id="rId5" Type="http://schemas.openxmlformats.org/officeDocument/2006/relationships/slideLayout" Target="../slideLayouts/slideLayout104.xml"/><Relationship Id="rId6" Type="http://schemas.openxmlformats.org/officeDocument/2006/relationships/slideLayout" Target="../slideLayouts/slideLayout105.xml"/><Relationship Id="rId7" Type="http://schemas.openxmlformats.org/officeDocument/2006/relationships/slideLayout" Target="../slideLayouts/slideLayout106.xml"/><Relationship Id="rId8" Type="http://schemas.openxmlformats.org/officeDocument/2006/relationships/slideLayout" Target="../slideLayouts/slideLayout107.xml"/><Relationship Id="rId9" Type="http://schemas.openxmlformats.org/officeDocument/2006/relationships/slideLayout" Target="../slideLayouts/slideLayout108.xml"/><Relationship Id="rId10" Type="http://schemas.openxmlformats.org/officeDocument/2006/relationships/slideLayout" Target="../slideLayouts/slideLayout109.xml"/></Relationships>
</file>

<file path=ppt/slideMasters/_rels/slideMaster11.xml.rels><?xml version="1.0" encoding="UTF-8" standalone="yes"?>
<Relationships xmlns="http://schemas.openxmlformats.org/package/2006/relationships"><Relationship Id="rId3" Type="http://schemas.openxmlformats.org/officeDocument/2006/relationships/slideLayout" Target="../slideLayouts/slideLayout112.xml"/><Relationship Id="rId4" Type="http://schemas.openxmlformats.org/officeDocument/2006/relationships/slideLayout" Target="../slideLayouts/slideLayout113.xml"/><Relationship Id="rId5" Type="http://schemas.openxmlformats.org/officeDocument/2006/relationships/slideLayout" Target="../slideLayouts/slideLayout114.xml"/><Relationship Id="rId6" Type="http://schemas.openxmlformats.org/officeDocument/2006/relationships/slideLayout" Target="../slideLayouts/slideLayout115.xml"/><Relationship Id="rId7" Type="http://schemas.openxmlformats.org/officeDocument/2006/relationships/theme" Target="../theme/theme11.xml"/><Relationship Id="rId8" Type="http://schemas.openxmlformats.org/officeDocument/2006/relationships/image" Target="../media/image20.png"/><Relationship Id="rId1" Type="http://schemas.openxmlformats.org/officeDocument/2006/relationships/slideLayout" Target="../slideLayouts/slideLayout110.xml"/><Relationship Id="rId2" Type="http://schemas.openxmlformats.org/officeDocument/2006/relationships/slideLayout" Target="../slideLayouts/slideLayout111.xml"/></Relationships>
</file>

<file path=ppt/slideMasters/_rels/slideMaster12.xml.rels><?xml version="1.0" encoding="UTF-8" standalone="yes"?>
<Relationships xmlns="http://schemas.openxmlformats.org/package/2006/relationships"><Relationship Id="rId11" Type="http://schemas.openxmlformats.org/officeDocument/2006/relationships/theme" Target="../theme/theme12.xml"/><Relationship Id="rId12" Type="http://schemas.openxmlformats.org/officeDocument/2006/relationships/image" Target="../media/image21.jpg"/><Relationship Id="rId1" Type="http://schemas.openxmlformats.org/officeDocument/2006/relationships/slideLayout" Target="../slideLayouts/slideLayout116.xml"/><Relationship Id="rId2" Type="http://schemas.openxmlformats.org/officeDocument/2006/relationships/slideLayout" Target="../slideLayouts/slideLayout117.xml"/><Relationship Id="rId3" Type="http://schemas.openxmlformats.org/officeDocument/2006/relationships/slideLayout" Target="../slideLayouts/slideLayout118.xml"/><Relationship Id="rId4" Type="http://schemas.openxmlformats.org/officeDocument/2006/relationships/slideLayout" Target="../slideLayouts/slideLayout119.xml"/><Relationship Id="rId5" Type="http://schemas.openxmlformats.org/officeDocument/2006/relationships/slideLayout" Target="../slideLayouts/slideLayout120.xml"/><Relationship Id="rId6" Type="http://schemas.openxmlformats.org/officeDocument/2006/relationships/slideLayout" Target="../slideLayouts/slideLayout121.xml"/><Relationship Id="rId7" Type="http://schemas.openxmlformats.org/officeDocument/2006/relationships/slideLayout" Target="../slideLayouts/slideLayout122.xml"/><Relationship Id="rId8" Type="http://schemas.openxmlformats.org/officeDocument/2006/relationships/slideLayout" Target="../slideLayouts/slideLayout123.xml"/><Relationship Id="rId9" Type="http://schemas.openxmlformats.org/officeDocument/2006/relationships/slideLayout" Target="../slideLayouts/slideLayout124.xml"/><Relationship Id="rId10" Type="http://schemas.openxmlformats.org/officeDocument/2006/relationships/slideLayout" Target="../slideLayouts/slideLayout125.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3.xml"/><Relationship Id="rId12" Type="http://schemas.openxmlformats.org/officeDocument/2006/relationships/slideLayout" Target="../slideLayouts/slideLayout24.xml"/><Relationship Id="rId13" Type="http://schemas.openxmlformats.org/officeDocument/2006/relationships/slideLayout" Target="../slideLayouts/slideLayout25.xml"/><Relationship Id="rId14" Type="http://schemas.openxmlformats.org/officeDocument/2006/relationships/slideLayout" Target="../slideLayouts/slideLayout26.xml"/><Relationship Id="rId15" Type="http://schemas.openxmlformats.org/officeDocument/2006/relationships/slideLayout" Target="../slideLayouts/slideLayout27.xml"/><Relationship Id="rId16" Type="http://schemas.openxmlformats.org/officeDocument/2006/relationships/theme" Target="../theme/theme2.xml"/><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 Id="rId9" Type="http://schemas.openxmlformats.org/officeDocument/2006/relationships/slideLayout" Target="../slideLayouts/slideLayout21.xml"/><Relationship Id="rId10" Type="http://schemas.openxmlformats.org/officeDocument/2006/relationships/slideLayout" Target="../slideLayouts/slideLayout22.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36.xml"/><Relationship Id="rId20" Type="http://schemas.openxmlformats.org/officeDocument/2006/relationships/slideLayout" Target="../slideLayouts/slideLayout47.xml"/><Relationship Id="rId21" Type="http://schemas.openxmlformats.org/officeDocument/2006/relationships/slideLayout" Target="../slideLayouts/slideLayout48.xml"/><Relationship Id="rId22" Type="http://schemas.openxmlformats.org/officeDocument/2006/relationships/slideLayout" Target="../slideLayouts/slideLayout49.xml"/><Relationship Id="rId23" Type="http://schemas.openxmlformats.org/officeDocument/2006/relationships/slideLayout" Target="../slideLayouts/slideLayout50.xml"/><Relationship Id="rId24" Type="http://schemas.openxmlformats.org/officeDocument/2006/relationships/slideLayout" Target="../slideLayouts/slideLayout51.xml"/><Relationship Id="rId25" Type="http://schemas.openxmlformats.org/officeDocument/2006/relationships/theme" Target="../theme/theme3.xml"/><Relationship Id="rId26" Type="http://schemas.openxmlformats.org/officeDocument/2006/relationships/image" Target="../media/image4.png"/><Relationship Id="rId27" Type="http://schemas.openxmlformats.org/officeDocument/2006/relationships/image" Target="../media/image5.png"/><Relationship Id="rId28" Type="http://schemas.openxmlformats.org/officeDocument/2006/relationships/image" Target="../media/image6.png"/><Relationship Id="rId10" Type="http://schemas.openxmlformats.org/officeDocument/2006/relationships/slideLayout" Target="../slideLayouts/slideLayout37.xml"/><Relationship Id="rId11" Type="http://schemas.openxmlformats.org/officeDocument/2006/relationships/slideLayout" Target="../slideLayouts/slideLayout38.xml"/><Relationship Id="rId12" Type="http://schemas.openxmlformats.org/officeDocument/2006/relationships/slideLayout" Target="../slideLayouts/slideLayout39.xml"/><Relationship Id="rId13" Type="http://schemas.openxmlformats.org/officeDocument/2006/relationships/slideLayout" Target="../slideLayouts/slideLayout40.xml"/><Relationship Id="rId14" Type="http://schemas.openxmlformats.org/officeDocument/2006/relationships/slideLayout" Target="../slideLayouts/slideLayout41.xml"/><Relationship Id="rId15" Type="http://schemas.openxmlformats.org/officeDocument/2006/relationships/slideLayout" Target="../slideLayouts/slideLayout42.xml"/><Relationship Id="rId16" Type="http://schemas.openxmlformats.org/officeDocument/2006/relationships/slideLayout" Target="../slideLayouts/slideLayout43.xml"/><Relationship Id="rId17" Type="http://schemas.openxmlformats.org/officeDocument/2006/relationships/slideLayout" Target="../slideLayouts/slideLayout44.xml"/><Relationship Id="rId18" Type="http://schemas.openxmlformats.org/officeDocument/2006/relationships/slideLayout" Target="../slideLayouts/slideLayout45.xml"/><Relationship Id="rId19" Type="http://schemas.openxmlformats.org/officeDocument/2006/relationships/slideLayout" Target="../slideLayouts/slideLayout46.xml"/><Relationship Id="rId1" Type="http://schemas.openxmlformats.org/officeDocument/2006/relationships/slideLayout" Target="../slideLayouts/slideLayout28.xml"/><Relationship Id="rId2" Type="http://schemas.openxmlformats.org/officeDocument/2006/relationships/slideLayout" Target="../slideLayouts/slideLayout29.xml"/><Relationship Id="rId3" Type="http://schemas.openxmlformats.org/officeDocument/2006/relationships/slideLayout" Target="../slideLayouts/slideLayout30.xml"/><Relationship Id="rId4" Type="http://schemas.openxmlformats.org/officeDocument/2006/relationships/slideLayout" Target="../slideLayouts/slideLayout31.xml"/><Relationship Id="rId5" Type="http://schemas.openxmlformats.org/officeDocument/2006/relationships/slideLayout" Target="../slideLayouts/slideLayout32.xml"/><Relationship Id="rId6" Type="http://schemas.openxmlformats.org/officeDocument/2006/relationships/slideLayout" Target="../slideLayouts/slideLayout33.xml"/><Relationship Id="rId7" Type="http://schemas.openxmlformats.org/officeDocument/2006/relationships/slideLayout" Target="../slideLayouts/slideLayout34.xml"/><Relationship Id="rId8" Type="http://schemas.openxmlformats.org/officeDocument/2006/relationships/slideLayout" Target="../slideLayouts/slideLayout35.xm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4" Type="http://schemas.openxmlformats.org/officeDocument/2006/relationships/image" Target="../media/image7.jpeg"/><Relationship Id="rId1" Type="http://schemas.openxmlformats.org/officeDocument/2006/relationships/slideLayout" Target="../slideLayouts/slideLayout52.xml"/><Relationship Id="rId2" Type="http://schemas.openxmlformats.org/officeDocument/2006/relationships/slideLayout" Target="../slideLayouts/slideLayout53.xml"/></Relationships>
</file>

<file path=ppt/slideMasters/_rels/slideMaster5.xml.rels><?xml version="1.0" encoding="UTF-8" standalone="yes"?>
<Relationships xmlns="http://schemas.openxmlformats.org/package/2006/relationships"><Relationship Id="rId9" Type="http://schemas.openxmlformats.org/officeDocument/2006/relationships/slideLayout" Target="../slideLayouts/slideLayout62.xml"/><Relationship Id="rId20" Type="http://schemas.openxmlformats.org/officeDocument/2006/relationships/theme" Target="../theme/theme5.xml"/><Relationship Id="rId21" Type="http://schemas.openxmlformats.org/officeDocument/2006/relationships/image" Target="../media/image10.jpeg"/><Relationship Id="rId22" Type="http://schemas.openxmlformats.org/officeDocument/2006/relationships/image" Target="../media/image3.png"/><Relationship Id="rId10" Type="http://schemas.openxmlformats.org/officeDocument/2006/relationships/slideLayout" Target="../slideLayouts/slideLayout63.xml"/><Relationship Id="rId11" Type="http://schemas.openxmlformats.org/officeDocument/2006/relationships/slideLayout" Target="../slideLayouts/slideLayout64.xml"/><Relationship Id="rId12" Type="http://schemas.openxmlformats.org/officeDocument/2006/relationships/slideLayout" Target="../slideLayouts/slideLayout65.xml"/><Relationship Id="rId13" Type="http://schemas.openxmlformats.org/officeDocument/2006/relationships/slideLayout" Target="../slideLayouts/slideLayout66.xml"/><Relationship Id="rId14" Type="http://schemas.openxmlformats.org/officeDocument/2006/relationships/slideLayout" Target="../slideLayouts/slideLayout67.xml"/><Relationship Id="rId15" Type="http://schemas.openxmlformats.org/officeDocument/2006/relationships/slideLayout" Target="../slideLayouts/slideLayout68.xml"/><Relationship Id="rId16" Type="http://schemas.openxmlformats.org/officeDocument/2006/relationships/slideLayout" Target="../slideLayouts/slideLayout69.xml"/><Relationship Id="rId17" Type="http://schemas.openxmlformats.org/officeDocument/2006/relationships/slideLayout" Target="../slideLayouts/slideLayout70.xml"/><Relationship Id="rId18" Type="http://schemas.openxmlformats.org/officeDocument/2006/relationships/slideLayout" Target="../slideLayouts/slideLayout71.xml"/><Relationship Id="rId19" Type="http://schemas.openxmlformats.org/officeDocument/2006/relationships/slideLayout" Target="../slideLayouts/slideLayout72.xml"/><Relationship Id="rId1" Type="http://schemas.openxmlformats.org/officeDocument/2006/relationships/slideLayout" Target="../slideLayouts/slideLayout54.xml"/><Relationship Id="rId2" Type="http://schemas.openxmlformats.org/officeDocument/2006/relationships/slideLayout" Target="../slideLayouts/slideLayout55.xml"/><Relationship Id="rId3" Type="http://schemas.openxmlformats.org/officeDocument/2006/relationships/slideLayout" Target="../slideLayouts/slideLayout56.xml"/><Relationship Id="rId4" Type="http://schemas.openxmlformats.org/officeDocument/2006/relationships/slideLayout" Target="../slideLayouts/slideLayout57.xml"/><Relationship Id="rId5" Type="http://schemas.openxmlformats.org/officeDocument/2006/relationships/slideLayout" Target="../slideLayouts/slideLayout58.xml"/><Relationship Id="rId6" Type="http://schemas.openxmlformats.org/officeDocument/2006/relationships/slideLayout" Target="../slideLayouts/slideLayout59.xml"/><Relationship Id="rId7" Type="http://schemas.openxmlformats.org/officeDocument/2006/relationships/slideLayout" Target="../slideLayouts/slideLayout60.xml"/><Relationship Id="rId8" Type="http://schemas.openxmlformats.org/officeDocument/2006/relationships/slideLayout" Target="../slideLayouts/slideLayout61.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theme" Target="../theme/theme6.xml"/><Relationship Id="rId3" Type="http://schemas.openxmlformats.org/officeDocument/2006/relationships/image" Target="../media/image7.jpeg"/></Relationships>
</file>

<file path=ppt/slideMasters/_rels/slideMaster7.xml.rels><?xml version="1.0" encoding="UTF-8" standalone="yes"?>
<Relationships xmlns="http://schemas.openxmlformats.org/package/2006/relationships"><Relationship Id="rId11" Type="http://schemas.openxmlformats.org/officeDocument/2006/relationships/theme" Target="../theme/theme7.xml"/><Relationship Id="rId12" Type="http://schemas.openxmlformats.org/officeDocument/2006/relationships/image" Target="../media/image20.png"/><Relationship Id="rId1" Type="http://schemas.openxmlformats.org/officeDocument/2006/relationships/slideLayout" Target="../slideLayouts/slideLayout74.xml"/><Relationship Id="rId2" Type="http://schemas.openxmlformats.org/officeDocument/2006/relationships/slideLayout" Target="../slideLayouts/slideLayout75.xml"/><Relationship Id="rId3" Type="http://schemas.openxmlformats.org/officeDocument/2006/relationships/slideLayout" Target="../slideLayouts/slideLayout76.xml"/><Relationship Id="rId4" Type="http://schemas.openxmlformats.org/officeDocument/2006/relationships/slideLayout" Target="../slideLayouts/slideLayout77.xml"/><Relationship Id="rId5" Type="http://schemas.openxmlformats.org/officeDocument/2006/relationships/slideLayout" Target="../slideLayouts/slideLayout78.xml"/><Relationship Id="rId6" Type="http://schemas.openxmlformats.org/officeDocument/2006/relationships/slideLayout" Target="../slideLayouts/slideLayout79.xml"/><Relationship Id="rId7" Type="http://schemas.openxmlformats.org/officeDocument/2006/relationships/slideLayout" Target="../slideLayouts/slideLayout80.xml"/><Relationship Id="rId8" Type="http://schemas.openxmlformats.org/officeDocument/2006/relationships/slideLayout" Target="../slideLayouts/slideLayout81.xml"/><Relationship Id="rId9" Type="http://schemas.openxmlformats.org/officeDocument/2006/relationships/slideLayout" Target="../slideLayouts/slideLayout82.xml"/><Relationship Id="rId10" Type="http://schemas.openxmlformats.org/officeDocument/2006/relationships/slideLayout" Target="../slideLayouts/slideLayout83.xml"/></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86.xml"/><Relationship Id="rId4" Type="http://schemas.openxmlformats.org/officeDocument/2006/relationships/slideLayout" Target="../slideLayouts/slideLayout87.xml"/><Relationship Id="rId5" Type="http://schemas.openxmlformats.org/officeDocument/2006/relationships/slideLayout" Target="../slideLayouts/slideLayout88.xml"/><Relationship Id="rId6" Type="http://schemas.openxmlformats.org/officeDocument/2006/relationships/slideLayout" Target="../slideLayouts/slideLayout89.xml"/><Relationship Id="rId7" Type="http://schemas.openxmlformats.org/officeDocument/2006/relationships/theme" Target="../theme/theme8.xml"/><Relationship Id="rId8" Type="http://schemas.openxmlformats.org/officeDocument/2006/relationships/image" Target="../media/image20.png"/><Relationship Id="rId1" Type="http://schemas.openxmlformats.org/officeDocument/2006/relationships/slideLayout" Target="../slideLayouts/slideLayout84.xml"/><Relationship Id="rId2" Type="http://schemas.openxmlformats.org/officeDocument/2006/relationships/slideLayout" Target="../slideLayouts/slideLayout85.xml"/></Relationships>
</file>

<file path=ppt/slideMasters/_rels/slideMaster9.xml.rels><?xml version="1.0" encoding="UTF-8" standalone="yes"?>
<Relationships xmlns="http://schemas.openxmlformats.org/package/2006/relationships"><Relationship Id="rId11" Type="http://schemas.openxmlformats.org/officeDocument/2006/relationships/theme" Target="../theme/theme9.xml"/><Relationship Id="rId12" Type="http://schemas.openxmlformats.org/officeDocument/2006/relationships/image" Target="../media/image21.jpg"/><Relationship Id="rId1" Type="http://schemas.openxmlformats.org/officeDocument/2006/relationships/slideLayout" Target="../slideLayouts/slideLayout90.xml"/><Relationship Id="rId2" Type="http://schemas.openxmlformats.org/officeDocument/2006/relationships/slideLayout" Target="../slideLayouts/slideLayout91.xml"/><Relationship Id="rId3" Type="http://schemas.openxmlformats.org/officeDocument/2006/relationships/slideLayout" Target="../slideLayouts/slideLayout92.xml"/><Relationship Id="rId4" Type="http://schemas.openxmlformats.org/officeDocument/2006/relationships/slideLayout" Target="../slideLayouts/slideLayout93.xml"/><Relationship Id="rId5" Type="http://schemas.openxmlformats.org/officeDocument/2006/relationships/slideLayout" Target="../slideLayouts/slideLayout94.xml"/><Relationship Id="rId6" Type="http://schemas.openxmlformats.org/officeDocument/2006/relationships/slideLayout" Target="../slideLayouts/slideLayout95.xml"/><Relationship Id="rId7" Type="http://schemas.openxmlformats.org/officeDocument/2006/relationships/slideLayout" Target="../slideLayouts/slideLayout96.xml"/><Relationship Id="rId8" Type="http://schemas.openxmlformats.org/officeDocument/2006/relationships/slideLayout" Target="../slideLayouts/slideLayout97.xml"/><Relationship Id="rId9" Type="http://schemas.openxmlformats.org/officeDocument/2006/relationships/slideLayout" Target="../slideLayouts/slideLayout98.xml"/><Relationship Id="rId10" Type="http://schemas.openxmlformats.org/officeDocument/2006/relationships/slideLayout" Target="../slideLayouts/slideLayout9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70000">
              <a:schemeClr val="bg1">
                <a:lumMod val="95000"/>
              </a:schemeClr>
            </a:gs>
            <a:gs pos="100000">
              <a:schemeClr val="bg1"/>
            </a:gs>
          </a:gsLst>
          <a:lin ang="2700000" scaled="1"/>
          <a:tileRect/>
        </a:gra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730" r:id="rId1"/>
    <p:sldLayoutId id="2147483731" r:id="rId2"/>
    <p:sldLayoutId id="2147483744" r:id="rId3"/>
    <p:sldLayoutId id="2147483732" r:id="rId4"/>
    <p:sldLayoutId id="2147483746" r:id="rId5"/>
    <p:sldLayoutId id="2147483734" r:id="rId6"/>
    <p:sldLayoutId id="2147483736" r:id="rId7"/>
    <p:sldLayoutId id="2147483740" r:id="rId8"/>
    <p:sldLayoutId id="2147483745" r:id="rId9"/>
    <p:sldLayoutId id="2147483747" r:id="rId10"/>
    <p:sldLayoutId id="2147483748" r:id="rId11"/>
    <p:sldLayoutId id="2147483750" r:id="rId12"/>
  </p:sldLayoutIdLst>
  <p:transition xmlns:p14="http://schemas.microsoft.com/office/powerpoint/2010/main">
    <p:fade/>
  </p:transition>
  <p:timing>
    <p:tnLst>
      <p:par>
        <p:cTn xmlns:p14="http://schemas.microsoft.com/office/powerpoint/2010/main" id="1" dur="indefinite" restart="never" nodeType="tmRoot"/>
      </p:par>
    </p:tnLst>
  </p:timing>
  <p:txStyles>
    <p:title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p:titleStyle>
    <p:bodyStyle>
      <a:lvl1pPr marL="342900" indent="-342900" algn="l" rtl="0" eaLnBrk="1" fontAlgn="base" hangingPunct="1">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alphaModFix amt="25000"/>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29427671"/>
      </p:ext>
    </p:extLst>
  </p:cSld>
  <p:clrMap bg1="lt1" tx1="dk1" bg2="lt2" tx2="dk2" accent1="accent1" accent2="accent2" accent3="accent3" accent4="accent4" accent5="accent5" accent6="accent6" hlink="hlink" folHlink="folHlink"/>
  <p:sldLayoutIdLst>
    <p:sldLayoutId id="2147484005" r:id="rId1"/>
    <p:sldLayoutId id="2147484006" r:id="rId2"/>
    <p:sldLayoutId id="2147484007" r:id="rId3"/>
    <p:sldLayoutId id="2147484008" r:id="rId4"/>
    <p:sldLayoutId id="2147484009" r:id="rId5"/>
    <p:sldLayoutId id="2147484010" r:id="rId6"/>
    <p:sldLayoutId id="2147484011" r:id="rId7"/>
    <p:sldLayoutId id="2147484012" r:id="rId8"/>
    <p:sldLayoutId id="2147484013" r:id="rId9"/>
    <p:sldLayoutId id="2147484014" r:id="rId10"/>
  </p:sldLayoutIdLst>
  <p:transition xmlns:p14="http://schemas.microsoft.com/office/powerpoint/2010/main">
    <p:fade/>
  </p:transition>
  <p:timing>
    <p:tnLst>
      <p:par>
        <p:cTn xmlns:p14="http://schemas.microsoft.com/office/powerpoint/2010/main" id="1" dur="indefinite" restart="never" nodeType="tmRoot"/>
      </p:par>
    </p:tnLst>
  </p:timing>
  <p:txStyles>
    <p:titleStyle>
      <a:lvl1pPr algn="ctr" defTabSz="914400" rtl="0" eaLnBrk="1" latinLnBrk="0" hangingPunct="1">
        <a:spcBef>
          <a:spcPct val="0"/>
        </a:spcBef>
        <a:buNone/>
        <a:defRPr sz="4400" b="1" kern="1200">
          <a:solidFill>
            <a:schemeClr val="tx1">
              <a:lumMod val="75000"/>
              <a:lumOff val="25000"/>
            </a:schemeClr>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bg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bg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bg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8">
            <a:alphaModFix amt="25000"/>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9808704"/>
      </p:ext>
    </p:extLst>
  </p:cSld>
  <p:clrMap bg1="lt1" tx1="dk1" bg2="lt2" tx2="dk2" accent1="accent1" accent2="accent2" accent3="accent3" accent4="accent4" accent5="accent5" accent6="accent6" hlink="hlink" folHlink="folHlink"/>
  <p:sldLayoutIdLst>
    <p:sldLayoutId id="2147484016" r:id="rId1"/>
    <p:sldLayoutId id="2147484017" r:id="rId2"/>
    <p:sldLayoutId id="2147484018" r:id="rId3"/>
    <p:sldLayoutId id="2147484019" r:id="rId4"/>
    <p:sldLayoutId id="2147484020" r:id="rId5"/>
    <p:sldLayoutId id="2147484021" r:id="rId6"/>
  </p:sldLayoutIdLst>
  <p:timing>
    <p:tnLst>
      <p:par>
        <p:cTn xmlns:p14="http://schemas.microsoft.com/office/powerpoint/2010/main" id="1" dur="indefinite" restart="never" nodeType="tmRoot"/>
      </p:par>
    </p:tnLst>
  </p:timing>
  <p:txStyles>
    <p:titleStyle>
      <a:lvl1pPr algn="ctr" defTabSz="914400" rtl="0" eaLnBrk="1" latinLnBrk="0" hangingPunct="1">
        <a:spcBef>
          <a:spcPct val="0"/>
        </a:spcBef>
        <a:buNone/>
        <a:defRPr sz="4400" b="1" kern="1200">
          <a:solidFill>
            <a:schemeClr val="tx1">
              <a:lumMod val="75000"/>
              <a:lumOff val="25000"/>
            </a:schemeClr>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bg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bg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bg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00692410"/>
      </p:ext>
    </p:extLst>
  </p:cSld>
  <p:clrMap bg1="lt1" tx1="dk1" bg2="lt2" tx2="dk2" accent1="accent1" accent2="accent2" accent3="accent3" accent4="accent4" accent5="accent5" accent6="accent6" hlink="hlink" folHlink="folHlink"/>
  <p:sldLayoutIdLst>
    <p:sldLayoutId id="2147484023" r:id="rId1"/>
    <p:sldLayoutId id="2147484024" r:id="rId2"/>
    <p:sldLayoutId id="2147484025" r:id="rId3"/>
    <p:sldLayoutId id="2147484026" r:id="rId4"/>
    <p:sldLayoutId id="2147484027" r:id="rId5"/>
    <p:sldLayoutId id="2147484028" r:id="rId6"/>
    <p:sldLayoutId id="2147484029" r:id="rId7"/>
    <p:sldLayoutId id="2147484030" r:id="rId8"/>
    <p:sldLayoutId id="2147484031" r:id="rId9"/>
    <p:sldLayoutId id="2147484032" r:id="rId10"/>
  </p:sldLayoutIdLst>
  <p:timing>
    <p:tnLst>
      <p:par>
        <p:cTn xmlns:p14="http://schemas.microsoft.com/office/powerpoint/2010/main" id="1" dur="indefinite" restart="never" nodeType="tmRoot"/>
      </p:par>
    </p:tnLst>
  </p:timing>
  <p:txStyles>
    <p:titleStyle>
      <a:lvl1pPr algn="ctr" defTabSz="914400" rtl="0" eaLnBrk="1" latinLnBrk="0" hangingPunct="1">
        <a:spcBef>
          <a:spcPct val="0"/>
        </a:spcBef>
        <a:buNone/>
        <a:defRPr sz="4400" b="1" kern="1200">
          <a:solidFill>
            <a:schemeClr val="tx1">
              <a:lumMod val="75000"/>
              <a:lumOff val="25000"/>
            </a:schemeClr>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bg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bg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bg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28600"/>
            <a:ext cx="8229600" cy="9525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333500"/>
            <a:ext cx="8229600" cy="37719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5297488"/>
            <a:ext cx="2133600" cy="303212"/>
          </a:xfrm>
          <a:prstGeom prst="rect">
            <a:avLst/>
          </a:prstGeom>
        </p:spPr>
        <p:txBody>
          <a:bodyPr vert="horz" lIns="91440" tIns="45720" rIns="91440" bIns="45720" rtlCol="0" anchor="ctr"/>
          <a:lstStyle>
            <a:lvl1pPr algn="l">
              <a:defRPr sz="1200">
                <a:solidFill>
                  <a:schemeClr val="tx1">
                    <a:tint val="75000"/>
                  </a:schemeClr>
                </a:solidFill>
              </a:defRPr>
            </a:lvl1pPr>
          </a:lstStyle>
          <a:p>
            <a:fld id="{3DB43F98-1FCE-5D44-998A-CA88AAEE3DB9}" type="datetimeFigureOut">
              <a:rPr lang="en-US" smtClean="0"/>
              <a:t>1/2/14</a:t>
            </a:fld>
            <a:endParaRPr lang="en-US"/>
          </a:p>
        </p:txBody>
      </p:sp>
      <p:sp>
        <p:nvSpPr>
          <p:cNvPr id="5" name="Footer Placeholder 4"/>
          <p:cNvSpPr>
            <a:spLocks noGrp="1"/>
          </p:cNvSpPr>
          <p:nvPr>
            <p:ph type="ftr" sz="quarter" idx="3"/>
          </p:nvPr>
        </p:nvSpPr>
        <p:spPr>
          <a:xfrm>
            <a:off x="3124200" y="5297488"/>
            <a:ext cx="2895600" cy="303212"/>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5297488"/>
            <a:ext cx="2133600" cy="303212"/>
          </a:xfrm>
          <a:prstGeom prst="rect">
            <a:avLst/>
          </a:prstGeom>
        </p:spPr>
        <p:txBody>
          <a:bodyPr vert="horz" lIns="91440" tIns="45720" rIns="91440" bIns="45720" rtlCol="0" anchor="ctr"/>
          <a:lstStyle>
            <a:lvl1pPr algn="r">
              <a:defRPr sz="1200">
                <a:solidFill>
                  <a:schemeClr val="tx1">
                    <a:tint val="75000"/>
                  </a:schemeClr>
                </a:solidFill>
              </a:defRPr>
            </a:lvl1pPr>
          </a:lstStyle>
          <a:p>
            <a:fld id="{1E30D76D-AEA7-8E4F-8577-B224DD50283E}" type="slidenum">
              <a:rPr lang="en-US" smtClean="0"/>
              <a:t>‹#›</a:t>
            </a:fld>
            <a:endParaRPr lang="en-US"/>
          </a:p>
        </p:txBody>
      </p:sp>
    </p:spTree>
    <p:extLst>
      <p:ext uri="{BB962C8B-B14F-4D97-AF65-F5344CB8AC3E}">
        <p14:creationId xmlns:p14="http://schemas.microsoft.com/office/powerpoint/2010/main" val="3456884452"/>
      </p:ext>
    </p:extLst>
  </p:cSld>
  <p:clrMap bg1="lt1" tx1="dk1" bg2="lt2" tx2="dk2" accent1="accent1" accent2="accent2" accent3="accent3" accent4="accent4" accent5="accent5" accent6="accent6" hlink="hlink" folHlink="folHlink"/>
  <p:sldLayoutIdLst>
    <p:sldLayoutId id="2147483909" r:id="rId1"/>
    <p:sldLayoutId id="2147483910" r:id="rId2"/>
    <p:sldLayoutId id="2147483911" r:id="rId3"/>
    <p:sldLayoutId id="2147483912" r:id="rId4"/>
    <p:sldLayoutId id="2147483913" r:id="rId5"/>
    <p:sldLayoutId id="2147483914" r:id="rId6"/>
    <p:sldLayoutId id="2147483915" r:id="rId7"/>
    <p:sldLayoutId id="2147483916" r:id="rId8"/>
    <p:sldLayoutId id="2147483917" r:id="rId9"/>
    <p:sldLayoutId id="2147483918" r:id="rId10"/>
    <p:sldLayoutId id="2147483919" r:id="rId11"/>
    <p:sldLayoutId id="2147483921" r:id="rId12"/>
    <p:sldLayoutId id="2147483922" r:id="rId13"/>
    <p:sldLayoutId id="2147483923" r:id="rId14"/>
    <p:sldLayoutId id="2147483924" r:id="rId15"/>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blackWhite">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a:blip r:embed="rId26">
            <a:alphaModFix amt="5000"/>
          </a:blip>
          <a:stretch>
            <a:fillRect/>
          </a:stretch>
        </p:blipFill>
        <p:spPr>
          <a:xfrm>
            <a:off x="-478025" y="0"/>
            <a:ext cx="10144970" cy="5715000"/>
          </a:xfrm>
          <a:prstGeom prst="rect">
            <a:avLst/>
          </a:prstGeom>
        </p:spPr>
      </p:pic>
      <p:sp>
        <p:nvSpPr>
          <p:cNvPr id="2" name="Title Placeholder 1"/>
          <p:cNvSpPr>
            <a:spLocks noGrp="1"/>
          </p:cNvSpPr>
          <p:nvPr>
            <p:ph type="title"/>
          </p:nvPr>
        </p:nvSpPr>
        <p:spPr>
          <a:xfrm>
            <a:off x="389436" y="190502"/>
            <a:ext cx="8363938" cy="620683"/>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389437" y="1206500"/>
            <a:ext cx="8363937" cy="2005677"/>
          </a:xfrm>
          <a:prstGeom prst="rect">
            <a:avLst/>
          </a:prstGeom>
        </p:spPr>
        <p:txBody>
          <a:bodyPr vert="horz" wrap="square" lIns="0" tIns="0" rIns="0" bIns="0" rtlCol="0">
            <a:spAutoFit/>
            <a:scene3d>
              <a:camera prst="orthographicFront"/>
              <a:lightRig rig="glow" dir="tl">
                <a:rot lat="0" lon="0" rev="5400000"/>
              </a:lightRig>
            </a:scene3d>
            <a:sp3d contourW="12700">
              <a:contourClr>
                <a:schemeClr val="accent6">
                  <a:shade val="73000"/>
                </a:schemeClr>
              </a:contourClr>
            </a:sp3d>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12" name="Picture 11"/>
          <p:cNvPicPr>
            <a:picLocks noChangeAspect="1"/>
          </p:cNvPicPr>
          <p:nvPr/>
        </p:nvPicPr>
        <p:blipFill>
          <a:blip r:embed="rId27"/>
          <a:stretch>
            <a:fillRect/>
          </a:stretch>
        </p:blipFill>
        <p:spPr>
          <a:xfrm>
            <a:off x="7127522" y="5141970"/>
            <a:ext cx="1797756" cy="367358"/>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3520965833"/>
      </p:ext>
    </p:extLst>
  </p:cSld>
  <p:clrMap bg1="lt1" tx1="dk1" bg2="lt2" tx2="dk2" accent1="accent1" accent2="accent2" accent3="accent3" accent4="accent4" accent5="accent5" accent6="accent6" hlink="hlink" folHlink="folHlink"/>
  <p:sldLayoutIdLst>
    <p:sldLayoutId id="2147483926" r:id="rId1"/>
    <p:sldLayoutId id="2147483927" r:id="rId2"/>
    <p:sldLayoutId id="2147483928" r:id="rId3"/>
    <p:sldLayoutId id="2147483929" r:id="rId4"/>
    <p:sldLayoutId id="2147483930" r:id="rId5"/>
    <p:sldLayoutId id="2147483931" r:id="rId6"/>
    <p:sldLayoutId id="2147483932" r:id="rId7"/>
    <p:sldLayoutId id="2147483933" r:id="rId8"/>
    <p:sldLayoutId id="2147483934" r:id="rId9"/>
    <p:sldLayoutId id="2147483935" r:id="rId10"/>
    <p:sldLayoutId id="2147483936" r:id="rId11"/>
    <p:sldLayoutId id="2147483937" r:id="rId12"/>
    <p:sldLayoutId id="2147483938" r:id="rId13"/>
    <p:sldLayoutId id="2147483939" r:id="rId14"/>
    <p:sldLayoutId id="2147483940" r:id="rId15"/>
    <p:sldLayoutId id="2147483941" r:id="rId16"/>
    <p:sldLayoutId id="2147483942" r:id="rId17"/>
    <p:sldLayoutId id="2147483943" r:id="rId18"/>
    <p:sldLayoutId id="2147483944" r:id="rId19"/>
    <p:sldLayoutId id="2147483945" r:id="rId20"/>
    <p:sldLayoutId id="2147483946" r:id="rId21"/>
    <p:sldLayoutId id="2147483947" r:id="rId22"/>
    <p:sldLayoutId id="2147483948" r:id="rId23"/>
    <p:sldLayoutId id="2147483949" r:id="rId24"/>
  </p:sldLayoutIdLst>
  <p:transition xmlns:p14="http://schemas.microsoft.com/office/powerpoint/2010/main">
    <p:fade/>
  </p:transition>
  <p:timing>
    <p:tnLst>
      <p:par>
        <p:cTn xmlns:p14="http://schemas.microsoft.com/office/powerpoint/2010/main" id="1" dur="indefinite" restart="never" nodeType="tmRoot"/>
      </p:par>
    </p:tnLst>
  </p:timing>
  <p:txStyles>
    <p:titleStyle>
      <a:lvl1pPr algn="l" defTabSz="914363" rtl="0" eaLnBrk="1" latinLnBrk="0" hangingPunct="1">
        <a:lnSpc>
          <a:spcPct val="90000"/>
        </a:lnSpc>
        <a:spcBef>
          <a:spcPct val="0"/>
        </a:spcBef>
        <a:buNone/>
        <a:defRPr lang="en-US" sz="4400" b="0" kern="1200" cap="none" spc="-100" baseline="0" dirty="0" smtClean="0">
          <a:ln w="3175">
            <a:noFill/>
          </a:ln>
          <a:solidFill>
            <a:schemeClr val="bg1"/>
          </a:solidFill>
          <a:effectLst>
            <a:outerShdw blurRad="50800" dist="38100" dir="2700000" algn="tl" rotWithShape="0">
              <a:prstClr val="black">
                <a:alpha val="40000"/>
              </a:prstClr>
            </a:outerShdw>
          </a:effectLst>
          <a:latin typeface="+mj-lt"/>
          <a:ea typeface="+mn-ea"/>
          <a:cs typeface="Arial" charset="0"/>
        </a:defRPr>
      </a:lvl1pPr>
    </p:titleStyle>
    <p:bodyStyle>
      <a:lvl1pPr marL="460375" indent="-460375" algn="l" defTabSz="914363" rtl="0" eaLnBrk="1" latinLnBrk="0" hangingPunct="1">
        <a:lnSpc>
          <a:spcPct val="90000"/>
        </a:lnSpc>
        <a:spcBef>
          <a:spcPct val="20000"/>
        </a:spcBef>
        <a:buSzPct val="90000"/>
        <a:buFontTx/>
        <a:buBlip>
          <a:blip r:embed="rId28"/>
        </a:buBlip>
        <a:defRPr sz="3200" b="1" kern="1200" cap="none" spc="0">
          <a:ln w="11430"/>
          <a:solidFill>
            <a:srgbClr val="FFFFFF"/>
          </a:solidFill>
          <a:effectLst>
            <a:outerShdw blurRad="50800" dist="38100" dir="2700000" algn="tl" rotWithShape="0">
              <a:prstClr val="black">
                <a:alpha val="40000"/>
              </a:prstClr>
            </a:outerShdw>
          </a:effectLst>
          <a:latin typeface="+mn-lt"/>
          <a:ea typeface="+mn-ea"/>
          <a:cs typeface="+mn-cs"/>
        </a:defRPr>
      </a:lvl1pPr>
      <a:lvl2pPr marL="855663" indent="-395288" algn="l" defTabSz="914363" rtl="0" eaLnBrk="1" latinLnBrk="0" hangingPunct="1">
        <a:lnSpc>
          <a:spcPct val="90000"/>
        </a:lnSpc>
        <a:spcBef>
          <a:spcPct val="20000"/>
        </a:spcBef>
        <a:buSzPct val="90000"/>
        <a:buFontTx/>
        <a:buBlip>
          <a:blip r:embed="rId28"/>
        </a:buBlip>
        <a:defRPr sz="2800" b="1" kern="1200" cap="none" spc="0">
          <a:ln w="11430"/>
          <a:solidFill>
            <a:srgbClr val="FFFFFF"/>
          </a:solidFill>
          <a:effectLst>
            <a:outerShdw blurRad="80000" dist="40000" dir="5040000" algn="tl">
              <a:srgbClr val="000000">
                <a:alpha val="30000"/>
              </a:srgbClr>
            </a:outerShdw>
          </a:effectLst>
          <a:latin typeface="+mn-lt"/>
          <a:ea typeface="+mn-ea"/>
          <a:cs typeface="+mn-cs"/>
        </a:defRPr>
      </a:lvl2pPr>
      <a:lvl3pPr marL="1258888" indent="-403225" algn="l" defTabSz="914363" rtl="0" eaLnBrk="1" latinLnBrk="0" hangingPunct="1">
        <a:lnSpc>
          <a:spcPct val="90000"/>
        </a:lnSpc>
        <a:spcBef>
          <a:spcPct val="20000"/>
        </a:spcBef>
        <a:buSzPct val="90000"/>
        <a:buFontTx/>
        <a:buBlip>
          <a:blip r:embed="rId28"/>
        </a:buBlip>
        <a:defRPr sz="2400" b="1" kern="1200" cap="none" spc="0">
          <a:ln w="11430"/>
          <a:solidFill>
            <a:srgbClr val="FFFFFF"/>
          </a:solidFill>
          <a:effectLst>
            <a:outerShdw blurRad="80000" dist="40000" dir="5040000" algn="tl">
              <a:srgbClr val="000000">
                <a:alpha val="30000"/>
              </a:srgbClr>
            </a:outerShdw>
          </a:effectLst>
          <a:latin typeface="+mn-lt"/>
          <a:ea typeface="+mn-ea"/>
          <a:cs typeface="+mn-cs"/>
        </a:defRPr>
      </a:lvl3pPr>
      <a:lvl4pPr marL="1604963" indent="-346075" algn="l" defTabSz="914363" rtl="0" eaLnBrk="1" latinLnBrk="0" hangingPunct="1">
        <a:lnSpc>
          <a:spcPct val="90000"/>
        </a:lnSpc>
        <a:spcBef>
          <a:spcPct val="20000"/>
        </a:spcBef>
        <a:buSzPct val="90000"/>
        <a:buFontTx/>
        <a:buBlip>
          <a:blip r:embed="rId28"/>
        </a:buBlip>
        <a:defRPr sz="2000" b="1" kern="1200" cap="none" spc="0">
          <a:ln w="11430"/>
          <a:solidFill>
            <a:srgbClr val="FFFFFF"/>
          </a:solidFill>
          <a:effectLst>
            <a:outerShdw blurRad="80000" dist="40000" dir="5040000" algn="tl">
              <a:srgbClr val="000000">
                <a:alpha val="30000"/>
              </a:srgbClr>
            </a:outerShdw>
          </a:effectLst>
          <a:latin typeface="+mn-lt"/>
          <a:ea typeface="+mn-ea"/>
          <a:cs typeface="+mn-cs"/>
        </a:defRPr>
      </a:lvl4pPr>
      <a:lvl5pPr marL="1941513" indent="-336550" algn="l" defTabSz="914363" rtl="0" eaLnBrk="1" latinLnBrk="0" hangingPunct="1">
        <a:lnSpc>
          <a:spcPct val="90000"/>
        </a:lnSpc>
        <a:spcBef>
          <a:spcPct val="20000"/>
        </a:spcBef>
        <a:buSzPct val="90000"/>
        <a:buFontTx/>
        <a:buBlip>
          <a:blip r:embed="rId28"/>
        </a:buBlip>
        <a:defRPr sz="2000" b="1" kern="1200" cap="none" spc="0">
          <a:ln w="11430"/>
          <a:solidFill>
            <a:srgbClr val="FFFFFF"/>
          </a:solidFill>
          <a:effectLst>
            <a:outerShdw blurRad="80000" dist="40000" dir="5040000" algn="tl">
              <a:srgbClr val="000000">
                <a:alpha val="30000"/>
              </a:srgbClr>
            </a:outerShdw>
          </a:effectLst>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190505"/>
            <a:ext cx="8363938" cy="620683"/>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389437" y="1587506"/>
            <a:ext cx="8363936" cy="2114425"/>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900347530"/>
      </p:ext>
    </p:extLst>
  </p:cSld>
  <p:clrMap bg1="dk1" tx1="lt1" bg2="dk2" tx2="lt2" accent1="accent1" accent2="accent2" accent3="accent3" accent4="accent4" accent5="accent5" accent6="accent6" hlink="hlink" folHlink="folHlink"/>
  <p:sldLayoutIdLst>
    <p:sldLayoutId id="2147483951" r:id="rId1"/>
    <p:sldLayoutId id="2147483952" r:id="rId2"/>
  </p:sldLayoutIdLst>
  <p:transition xmlns:p14="http://schemas.microsoft.com/office/powerpoint/2010/main">
    <p:fade/>
  </p:transition>
  <p:timing>
    <p:tnLst>
      <p:par>
        <p:cTn xmlns:p14="http://schemas.microsoft.com/office/powerpoint/2010/main" id="1" dur="indefinite" restart="never" nodeType="tmRoot"/>
      </p:par>
    </p:tnLst>
  </p:timing>
  <p:txStyles>
    <p:titleStyle>
      <a:lvl1pPr algn="l" defTabSz="914363" rtl="0" eaLnBrk="1" latinLnBrk="0" hangingPunct="1">
        <a:lnSpc>
          <a:spcPct val="90000"/>
        </a:lnSpc>
        <a:spcBef>
          <a:spcPct val="0"/>
        </a:spcBef>
        <a:buNone/>
        <a:defRPr lang="en-US" sz="4400" b="0" kern="1200" cap="none" spc="-100" baseline="0" dirty="0">
          <a:ln w="3175">
            <a:noFill/>
          </a:ln>
          <a:solidFill>
            <a:schemeClr val="accent1">
              <a:alpha val="99000"/>
            </a:schemeClr>
          </a:solidFill>
          <a:effectLst/>
          <a:latin typeface="+mj-lt"/>
          <a:ea typeface="+mn-ea"/>
          <a:cs typeface="Arial" charset="0"/>
        </a:defRPr>
      </a:lvl1pPr>
    </p:titleStyle>
    <p:bodyStyle>
      <a:lvl1pPr marL="0" indent="0" algn="l" defTabSz="914363" rtl="0" eaLnBrk="1" latinLnBrk="0" hangingPunct="1">
        <a:lnSpc>
          <a:spcPct val="90000"/>
        </a:lnSpc>
        <a:spcBef>
          <a:spcPct val="20000"/>
        </a:spcBef>
        <a:buFont typeface="Arial" pitchFamily="34" charset="0"/>
        <a:buNone/>
        <a:defRPr sz="3000" b="0" kern="1200">
          <a:gradFill>
            <a:gsLst>
              <a:gs pos="0">
                <a:srgbClr val="000000"/>
              </a:gs>
              <a:gs pos="86000">
                <a:srgbClr val="000000"/>
              </a:gs>
            </a:gsLst>
            <a:lin ang="5400000" scaled="0"/>
          </a:gradFill>
          <a:latin typeface="Consolas" pitchFamily="49" charset="0"/>
          <a:ea typeface="+mn-ea"/>
          <a:cs typeface="Consolas" pitchFamily="49" charset="0"/>
        </a:defRPr>
      </a:lvl1pPr>
      <a:lvl2pPr marL="384954" indent="-7937" algn="l" defTabSz="914363" rtl="0" eaLnBrk="1" latinLnBrk="0" hangingPunct="1">
        <a:lnSpc>
          <a:spcPct val="90000"/>
        </a:lnSpc>
        <a:spcBef>
          <a:spcPct val="20000"/>
        </a:spcBef>
        <a:buFont typeface="Arial" pitchFamily="34" charset="0"/>
        <a:buNone/>
        <a:defRPr sz="2800" b="0" kern="1200">
          <a:gradFill>
            <a:gsLst>
              <a:gs pos="0">
                <a:srgbClr val="000000"/>
              </a:gs>
              <a:gs pos="86000">
                <a:srgbClr val="000000"/>
              </a:gs>
            </a:gsLst>
            <a:lin ang="5400000" scaled="0"/>
          </a:gradFill>
          <a:latin typeface="Consolas" pitchFamily="49" charset="0"/>
          <a:ea typeface="+mn-ea"/>
          <a:cs typeface="Consolas" pitchFamily="49" charset="0"/>
        </a:defRPr>
      </a:lvl2pPr>
      <a:lvl3pPr marL="761970" indent="-7937"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3pPr>
      <a:lvl4pPr marL="1094009" indent="7937"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4pPr>
      <a:lvl5pPr marL="1426047" indent="0"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bwMode="blackWhite">
      <p:bgPr>
        <a:blipFill dpi="0" rotWithShape="1">
          <a:blip r:embed="rId2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190500"/>
            <a:ext cx="8363938" cy="620683"/>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389441" y="1206502"/>
            <a:ext cx="8363937" cy="2005677"/>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20965833"/>
      </p:ext>
    </p:extLst>
  </p:cSld>
  <p:clrMap bg1="dk1" tx1="lt1" bg2="dk2" tx2="lt2" accent1="accent1" accent2="accent2" accent3="accent3" accent4="accent4" accent5="accent5" accent6="accent6" hlink="hlink" folHlink="folHlink"/>
  <p:sldLayoutIdLst>
    <p:sldLayoutId id="2147483954" r:id="rId1"/>
    <p:sldLayoutId id="2147483955" r:id="rId2"/>
    <p:sldLayoutId id="2147483956" r:id="rId3"/>
    <p:sldLayoutId id="2147483957" r:id="rId4"/>
    <p:sldLayoutId id="2147483958" r:id="rId5"/>
    <p:sldLayoutId id="2147483959" r:id="rId6"/>
    <p:sldLayoutId id="2147483960" r:id="rId7"/>
    <p:sldLayoutId id="2147483961" r:id="rId8"/>
    <p:sldLayoutId id="2147483962" r:id="rId9"/>
    <p:sldLayoutId id="2147483963" r:id="rId10"/>
    <p:sldLayoutId id="2147483964" r:id="rId11"/>
    <p:sldLayoutId id="2147483965" r:id="rId12"/>
    <p:sldLayoutId id="2147483966" r:id="rId13"/>
    <p:sldLayoutId id="2147483967" r:id="rId14"/>
    <p:sldLayoutId id="2147483968" r:id="rId15"/>
    <p:sldLayoutId id="2147483969" r:id="rId16"/>
    <p:sldLayoutId id="2147483970" r:id="rId17"/>
    <p:sldLayoutId id="2147483971" r:id="rId18"/>
    <p:sldLayoutId id="2147483972" r:id="rId19"/>
  </p:sldLayoutIdLst>
  <p:transition xmlns:p14="http://schemas.microsoft.com/office/powerpoint/2010/main">
    <p:fade/>
  </p:transition>
  <p:timing>
    <p:tnLst>
      <p:par>
        <p:cTn xmlns:p14="http://schemas.microsoft.com/office/powerpoint/2010/main" id="1" dur="indefinite" restart="never" nodeType="tmRoot"/>
      </p:par>
    </p:tnLst>
  </p:timing>
  <p:txStyles>
    <p:titleStyle>
      <a:lvl1pPr algn="l" defTabSz="914363" rtl="0" eaLnBrk="1" latinLnBrk="0" hangingPunct="1">
        <a:lnSpc>
          <a:spcPct val="90000"/>
        </a:lnSpc>
        <a:spcBef>
          <a:spcPct val="0"/>
        </a:spcBef>
        <a:buNone/>
        <a:defRPr lang="en-US" sz="4400" b="0" kern="1200" cap="none" spc="-100" baseline="0" dirty="0" smtClean="0">
          <a:ln w="3175">
            <a:noFill/>
          </a:ln>
          <a:gradFill flip="none" rotWithShape="1">
            <a:gsLst>
              <a:gs pos="0">
                <a:schemeClr val="tx1"/>
              </a:gs>
              <a:gs pos="86000">
                <a:schemeClr val="tx1"/>
              </a:gs>
            </a:gsLst>
            <a:lin ang="5400000" scaled="0"/>
            <a:tileRect/>
          </a:gradFill>
          <a:effectLst/>
          <a:latin typeface="+mj-lt"/>
          <a:ea typeface="+mn-ea"/>
          <a:cs typeface="Arial" charset="0"/>
        </a:defRPr>
      </a:lvl1pPr>
    </p:titleStyle>
    <p:bodyStyle>
      <a:lvl1pPr marL="460375" indent="-460375" algn="l" defTabSz="914363" rtl="0" eaLnBrk="1" latinLnBrk="0" hangingPunct="1">
        <a:lnSpc>
          <a:spcPct val="90000"/>
        </a:lnSpc>
        <a:spcBef>
          <a:spcPct val="20000"/>
        </a:spcBef>
        <a:buSzPct val="90000"/>
        <a:buFontTx/>
        <a:buBlip>
          <a:blip r:embed="rId22"/>
        </a:buBlip>
        <a:defRPr sz="3200" kern="1200">
          <a:gradFill>
            <a:gsLst>
              <a:gs pos="0">
                <a:schemeClr val="tx1"/>
              </a:gs>
              <a:gs pos="86000">
                <a:schemeClr val="tx1"/>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90000"/>
        <a:buFontTx/>
        <a:buBlip>
          <a:blip r:embed="rId22"/>
        </a:buBlip>
        <a:defRPr sz="2800" kern="1200">
          <a:gradFill>
            <a:gsLst>
              <a:gs pos="0">
                <a:schemeClr val="tx1"/>
              </a:gs>
              <a:gs pos="86000">
                <a:schemeClr val="tx1"/>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90000"/>
        <a:buFontTx/>
        <a:buBlip>
          <a:blip r:embed="rId22"/>
        </a:buBlip>
        <a:defRPr sz="2400" kern="1200">
          <a:gradFill>
            <a:gsLst>
              <a:gs pos="0">
                <a:schemeClr val="tx1"/>
              </a:gs>
              <a:gs pos="86000">
                <a:schemeClr val="tx1"/>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90000"/>
        <a:buFontTx/>
        <a:buBlip>
          <a:blip r:embed="rId22"/>
        </a:buBlip>
        <a:defRPr sz="2000" kern="1200">
          <a:gradFill>
            <a:gsLst>
              <a:gs pos="0">
                <a:schemeClr val="tx1"/>
              </a:gs>
              <a:gs pos="86000">
                <a:schemeClr val="tx1"/>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90000"/>
        <a:buFontTx/>
        <a:buBlip>
          <a:blip r:embed="rId22"/>
        </a:buBlip>
        <a:defRPr sz="20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190505"/>
            <a:ext cx="8363938" cy="620683"/>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389437" y="1587506"/>
            <a:ext cx="8363936" cy="2114425"/>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900347530"/>
      </p:ext>
    </p:extLst>
  </p:cSld>
  <p:clrMap bg1="dk1" tx1="lt1" bg2="dk2" tx2="lt2" accent1="accent1" accent2="accent2" accent3="accent3" accent4="accent4" accent5="accent5" accent6="accent6" hlink="hlink" folHlink="folHlink"/>
  <p:sldLayoutIdLst>
    <p:sldLayoutId id="2147483974" r:id="rId1"/>
  </p:sldLayoutIdLst>
  <p:transition xmlns:p14="http://schemas.microsoft.com/office/powerpoint/2010/main">
    <p:fade/>
  </p:transition>
  <p:timing>
    <p:tnLst>
      <p:par>
        <p:cTn xmlns:p14="http://schemas.microsoft.com/office/powerpoint/2010/main" id="1" dur="indefinite" restart="never" nodeType="tmRoot"/>
      </p:par>
    </p:tnLst>
  </p:timing>
  <p:txStyles>
    <p:titleStyle>
      <a:lvl1pPr algn="l" defTabSz="914363" rtl="0" eaLnBrk="1" latinLnBrk="0" hangingPunct="1">
        <a:lnSpc>
          <a:spcPct val="90000"/>
        </a:lnSpc>
        <a:spcBef>
          <a:spcPct val="0"/>
        </a:spcBef>
        <a:buNone/>
        <a:defRPr lang="en-US" sz="4400" b="0" kern="1200" cap="none" spc="-100" baseline="0" dirty="0">
          <a:ln w="3175">
            <a:noFill/>
          </a:ln>
          <a:solidFill>
            <a:schemeClr val="accent1">
              <a:alpha val="99000"/>
            </a:schemeClr>
          </a:solidFill>
          <a:effectLst/>
          <a:latin typeface="+mj-lt"/>
          <a:ea typeface="+mn-ea"/>
          <a:cs typeface="Arial" charset="0"/>
        </a:defRPr>
      </a:lvl1pPr>
    </p:titleStyle>
    <p:bodyStyle>
      <a:lvl1pPr marL="0" indent="0" algn="l" defTabSz="914363" rtl="0" eaLnBrk="1" latinLnBrk="0" hangingPunct="1">
        <a:lnSpc>
          <a:spcPct val="90000"/>
        </a:lnSpc>
        <a:spcBef>
          <a:spcPct val="20000"/>
        </a:spcBef>
        <a:buFont typeface="Arial" pitchFamily="34" charset="0"/>
        <a:buNone/>
        <a:defRPr sz="3000" b="0" kern="1200">
          <a:gradFill>
            <a:gsLst>
              <a:gs pos="0">
                <a:srgbClr val="000000"/>
              </a:gs>
              <a:gs pos="86000">
                <a:srgbClr val="000000"/>
              </a:gs>
            </a:gsLst>
            <a:lin ang="5400000" scaled="0"/>
          </a:gradFill>
          <a:latin typeface="Consolas" pitchFamily="49" charset="0"/>
          <a:ea typeface="+mn-ea"/>
          <a:cs typeface="Consolas" pitchFamily="49" charset="0"/>
        </a:defRPr>
      </a:lvl1pPr>
      <a:lvl2pPr marL="384954" indent="-7937" algn="l" defTabSz="914363" rtl="0" eaLnBrk="1" latinLnBrk="0" hangingPunct="1">
        <a:lnSpc>
          <a:spcPct val="90000"/>
        </a:lnSpc>
        <a:spcBef>
          <a:spcPct val="20000"/>
        </a:spcBef>
        <a:buFont typeface="Arial" pitchFamily="34" charset="0"/>
        <a:buNone/>
        <a:defRPr sz="2800" b="0" kern="1200">
          <a:gradFill>
            <a:gsLst>
              <a:gs pos="0">
                <a:srgbClr val="000000"/>
              </a:gs>
              <a:gs pos="86000">
                <a:srgbClr val="000000"/>
              </a:gs>
            </a:gsLst>
            <a:lin ang="5400000" scaled="0"/>
          </a:gradFill>
          <a:latin typeface="Consolas" pitchFamily="49" charset="0"/>
          <a:ea typeface="+mn-ea"/>
          <a:cs typeface="Consolas" pitchFamily="49" charset="0"/>
        </a:defRPr>
      </a:lvl2pPr>
      <a:lvl3pPr marL="761970" indent="-7937"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3pPr>
      <a:lvl4pPr marL="1094009" indent="7937"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4pPr>
      <a:lvl5pPr marL="1426047" indent="0"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alphaModFix amt="25000"/>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29427671"/>
      </p:ext>
    </p:extLst>
  </p:cSld>
  <p:clrMap bg1="lt1" tx1="dk1" bg2="lt2" tx2="dk2" accent1="accent1" accent2="accent2" accent3="accent3" accent4="accent4" accent5="accent5" accent6="accent6" hlink="hlink" folHlink="folHlink"/>
  <p:sldLayoutIdLst>
    <p:sldLayoutId id="2147483976" r:id="rId1"/>
    <p:sldLayoutId id="2147483977" r:id="rId2"/>
    <p:sldLayoutId id="2147483978" r:id="rId3"/>
    <p:sldLayoutId id="2147483979" r:id="rId4"/>
    <p:sldLayoutId id="2147483980" r:id="rId5"/>
    <p:sldLayoutId id="2147483981" r:id="rId6"/>
    <p:sldLayoutId id="2147483982" r:id="rId7"/>
    <p:sldLayoutId id="2147483983" r:id="rId8"/>
    <p:sldLayoutId id="2147483984" r:id="rId9"/>
    <p:sldLayoutId id="2147483985" r:id="rId10"/>
  </p:sldLayoutIdLst>
  <p:transition xmlns:p14="http://schemas.microsoft.com/office/powerpoint/2010/main">
    <p:fade/>
  </p:transition>
  <p:timing>
    <p:tnLst>
      <p:par>
        <p:cTn xmlns:p14="http://schemas.microsoft.com/office/powerpoint/2010/main" id="1" dur="indefinite" restart="never" nodeType="tmRoot"/>
      </p:par>
    </p:tnLst>
  </p:timing>
  <p:txStyles>
    <p:titleStyle>
      <a:lvl1pPr algn="ctr" defTabSz="914400" rtl="0" eaLnBrk="1" latinLnBrk="0" hangingPunct="1">
        <a:spcBef>
          <a:spcPct val="0"/>
        </a:spcBef>
        <a:buNone/>
        <a:defRPr sz="4400" b="1" kern="1200">
          <a:solidFill>
            <a:schemeClr val="tx1">
              <a:lumMod val="75000"/>
              <a:lumOff val="25000"/>
            </a:schemeClr>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bg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bg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bg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8">
            <a:alphaModFix amt="25000"/>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9808704"/>
      </p:ext>
    </p:extLst>
  </p:cSld>
  <p:clrMap bg1="lt1" tx1="dk1" bg2="lt2" tx2="dk2" accent1="accent1" accent2="accent2" accent3="accent3" accent4="accent4" accent5="accent5" accent6="accent6" hlink="hlink" folHlink="folHlink"/>
  <p:sldLayoutIdLst>
    <p:sldLayoutId id="2147483987" r:id="rId1"/>
    <p:sldLayoutId id="2147483988" r:id="rId2"/>
    <p:sldLayoutId id="2147483989" r:id="rId3"/>
    <p:sldLayoutId id="2147483990" r:id="rId4"/>
    <p:sldLayoutId id="2147483991" r:id="rId5"/>
    <p:sldLayoutId id="2147483992" r:id="rId6"/>
  </p:sldLayoutIdLst>
  <p:timing>
    <p:tnLst>
      <p:par>
        <p:cTn xmlns:p14="http://schemas.microsoft.com/office/powerpoint/2010/main" id="1" dur="indefinite" restart="never" nodeType="tmRoot"/>
      </p:par>
    </p:tnLst>
  </p:timing>
  <p:txStyles>
    <p:titleStyle>
      <a:lvl1pPr algn="ctr" defTabSz="914400" rtl="0" eaLnBrk="1" latinLnBrk="0" hangingPunct="1">
        <a:spcBef>
          <a:spcPct val="0"/>
        </a:spcBef>
        <a:buNone/>
        <a:defRPr sz="4400" b="1" kern="1200">
          <a:solidFill>
            <a:schemeClr val="tx1">
              <a:lumMod val="75000"/>
              <a:lumOff val="25000"/>
            </a:schemeClr>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bg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bg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bg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00692410"/>
      </p:ext>
    </p:extLst>
  </p:cSld>
  <p:clrMap bg1="lt1" tx1="dk1" bg2="lt2" tx2="dk2" accent1="accent1" accent2="accent2" accent3="accent3" accent4="accent4" accent5="accent5" accent6="accent6" hlink="hlink" folHlink="folHlink"/>
  <p:sldLayoutIdLst>
    <p:sldLayoutId id="2147483994" r:id="rId1"/>
    <p:sldLayoutId id="2147483995" r:id="rId2"/>
    <p:sldLayoutId id="2147483996" r:id="rId3"/>
    <p:sldLayoutId id="2147483997" r:id="rId4"/>
    <p:sldLayoutId id="2147483998" r:id="rId5"/>
    <p:sldLayoutId id="2147483999" r:id="rId6"/>
    <p:sldLayoutId id="2147484000" r:id="rId7"/>
    <p:sldLayoutId id="2147484001" r:id="rId8"/>
    <p:sldLayoutId id="2147484002" r:id="rId9"/>
    <p:sldLayoutId id="2147484003" r:id="rId10"/>
  </p:sldLayoutIdLst>
  <p:timing>
    <p:tnLst>
      <p:par>
        <p:cTn xmlns:p14="http://schemas.microsoft.com/office/powerpoint/2010/main" id="1" dur="indefinite" restart="never" nodeType="tmRoot"/>
      </p:par>
    </p:tnLst>
  </p:timing>
  <p:txStyles>
    <p:titleStyle>
      <a:lvl1pPr algn="ctr" defTabSz="914400" rtl="0" eaLnBrk="1" latinLnBrk="0" hangingPunct="1">
        <a:spcBef>
          <a:spcPct val="0"/>
        </a:spcBef>
        <a:buNone/>
        <a:defRPr sz="4400" b="1" kern="1200">
          <a:solidFill>
            <a:schemeClr val="tx1">
              <a:lumMod val="75000"/>
              <a:lumOff val="25000"/>
            </a:schemeClr>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bg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bg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bg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8.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47.xml"/><Relationship Id="rId4" Type="http://schemas.openxmlformats.org/officeDocument/2006/relationships/notesSlide" Target="../notesSlides/notesSlide9.xml"/><Relationship Id="rId5" Type="http://schemas.openxmlformats.org/officeDocument/2006/relationships/image" Target="../media/image28.png"/><Relationship Id="rId1" Type="http://schemas.microsoft.com/office/2007/relationships/media" Target="../media/media2.gif"/><Relationship Id="rId2" Type="http://schemas.openxmlformats.org/officeDocument/2006/relationships/video" Target="../media/media2.gi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1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2.xml"/><Relationship Id="rId4" Type="http://schemas.openxmlformats.org/officeDocument/2006/relationships/diagramLayout" Target="../diagrams/layout2.xml"/><Relationship Id="rId5" Type="http://schemas.openxmlformats.org/officeDocument/2006/relationships/diagramQuickStyle" Target="../diagrams/quickStyle2.xml"/><Relationship Id="rId6" Type="http://schemas.openxmlformats.org/officeDocument/2006/relationships/diagramColors" Target="../diagrams/colors2.xml"/><Relationship Id="rId7" Type="http://schemas.microsoft.com/office/2007/relationships/diagramDrawing" Target="../diagrams/drawing2.xml"/><Relationship Id="rId8" Type="http://schemas.openxmlformats.org/officeDocument/2006/relationships/image" Target="../media/image29.png"/><Relationship Id="rId1" Type="http://schemas.openxmlformats.org/officeDocument/2006/relationships/slideLayout" Target="../slideLayouts/slideLayout41.xml"/><Relationship Id="rId2" Type="http://schemas.openxmlformats.org/officeDocument/2006/relationships/notesSlide" Target="../notesSlides/notesSlide1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12.xml"/><Relationship Id="rId3" Type="http://schemas.openxmlformats.org/officeDocument/2006/relationships/image" Target="../media/image3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13.xml"/><Relationship Id="rId3" Type="http://schemas.openxmlformats.org/officeDocument/2006/relationships/image" Target="../media/image2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14.xml"/><Relationship Id="rId3" Type="http://schemas.openxmlformats.org/officeDocument/2006/relationships/image" Target="../media/image31.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image" Target="../media/image6.png"/><Relationship Id="rId3" Type="http://schemas.openxmlformats.org/officeDocument/2006/relationships/image" Target="../media/image22.jpg"/></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4" Type="http://schemas.microsoft.com/office/2007/relationships/hdphoto" Target="../media/hdphoto1.wdp"/><Relationship Id="rId5" Type="http://schemas.openxmlformats.org/officeDocument/2006/relationships/image" Target="../media/image24.png"/><Relationship Id="rId1" Type="http://schemas.openxmlformats.org/officeDocument/2006/relationships/slideLayout" Target="../slideLayouts/slideLayout47.xml"/><Relationship Id="rId2" Type="http://schemas.openxmlformats.org/officeDocument/2006/relationships/notesSlide" Target="../notesSlides/notesSlide16.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3.xml"/><Relationship Id="rId4" Type="http://schemas.openxmlformats.org/officeDocument/2006/relationships/diagramLayout" Target="../diagrams/layout3.xml"/><Relationship Id="rId5" Type="http://schemas.openxmlformats.org/officeDocument/2006/relationships/diagramQuickStyle" Target="../diagrams/quickStyle3.xml"/><Relationship Id="rId6" Type="http://schemas.openxmlformats.org/officeDocument/2006/relationships/diagramColors" Target="../diagrams/colors3.xml"/><Relationship Id="rId7" Type="http://schemas.microsoft.com/office/2007/relationships/diagramDrawing" Target="../diagrams/drawing3.xml"/><Relationship Id="rId1" Type="http://schemas.openxmlformats.org/officeDocument/2006/relationships/slideLayout" Target="../slideLayouts/slideLayout41.xml"/><Relationship Id="rId2" Type="http://schemas.openxmlformats.org/officeDocument/2006/relationships/notesSlide" Target="../notesSlides/notesSlide1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1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1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20.xml"/><Relationship Id="rId3" Type="http://schemas.openxmlformats.org/officeDocument/2006/relationships/image" Target="../media/image2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2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22.xml"/><Relationship Id="rId3" Type="http://schemas.openxmlformats.org/officeDocument/2006/relationships/image" Target="../media/image3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image" Target="../media/image3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2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image" Target="../media/image30.png"/></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37.xml"/><Relationship Id="rId2" Type="http://schemas.openxmlformats.org/officeDocument/2006/relationships/notesSlide" Target="../notesSlides/notesSlide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24.xml"/></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4" Type="http://schemas.microsoft.com/office/2007/relationships/hdphoto" Target="../media/hdphoto2.wdp"/><Relationship Id="rId5" Type="http://schemas.openxmlformats.org/officeDocument/2006/relationships/image" Target="../media/image34.jpeg"/><Relationship Id="rId1" Type="http://schemas.openxmlformats.org/officeDocument/2006/relationships/slideLayout" Target="../slideLayouts/slideLayout41.xml"/><Relationship Id="rId2" Type="http://schemas.openxmlformats.org/officeDocument/2006/relationships/notesSlide" Target="../notesSlides/notesSlide25.xml"/></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4" Type="http://schemas.microsoft.com/office/2007/relationships/hdphoto" Target="../media/hdphoto3.wdp"/><Relationship Id="rId5" Type="http://schemas.openxmlformats.org/officeDocument/2006/relationships/image" Target="../media/image36.png"/><Relationship Id="rId6" Type="http://schemas.microsoft.com/office/2007/relationships/hdphoto" Target="../media/hdphoto4.wdp"/><Relationship Id="rId1" Type="http://schemas.openxmlformats.org/officeDocument/2006/relationships/slideLayout" Target="../slideLayouts/slideLayout41.xml"/><Relationship Id="rId2" Type="http://schemas.openxmlformats.org/officeDocument/2006/relationships/notesSlide" Target="../notesSlides/notesSlide26.xml"/></Relationships>
</file>

<file path=ppt/slides/_rels/slide33.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7.jpeg"/><Relationship Id="rId1" Type="http://schemas.openxmlformats.org/officeDocument/2006/relationships/slideLayout" Target="../slideLayouts/slideLayout37.xml"/><Relationship Id="rId2" Type="http://schemas.openxmlformats.org/officeDocument/2006/relationships/notesSlide" Target="../notesSlides/notesSlide2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28.xml"/></Relationships>
</file>

<file path=ppt/slides/_rels/slide35.xml.rels><?xml version="1.0" encoding="UTF-8" standalone="yes"?>
<Relationships xmlns="http://schemas.openxmlformats.org/package/2006/relationships"><Relationship Id="rId3" Type="http://schemas.openxmlformats.org/officeDocument/2006/relationships/hyperlink" Target="http://bit.ly/vsHTML5" TargetMode="External"/><Relationship Id="rId4" Type="http://schemas.openxmlformats.org/officeDocument/2006/relationships/hyperlink" Target="http://bit.ly/vsSVG" TargetMode="External"/><Relationship Id="rId1" Type="http://schemas.openxmlformats.org/officeDocument/2006/relationships/slideLayout" Target="../slideLayouts/slideLayout37.xml"/><Relationship Id="rId2" Type="http://schemas.openxmlformats.org/officeDocument/2006/relationships/notesSlide" Target="../notesSlides/notesSlide29.xml"/></Relationships>
</file>

<file path=ppt/slides/_rels/slide36.xml.rels><?xml version="1.0" encoding="UTF-8" standalone="yes"?>
<Relationships xmlns="http://schemas.openxmlformats.org/package/2006/relationships"><Relationship Id="rId3" Type="http://schemas.openxmlformats.org/officeDocument/2006/relationships/diagramData" Target="../diagrams/data4.xml"/><Relationship Id="rId4" Type="http://schemas.openxmlformats.org/officeDocument/2006/relationships/diagramLayout" Target="../diagrams/layout4.xml"/><Relationship Id="rId5" Type="http://schemas.openxmlformats.org/officeDocument/2006/relationships/diagramQuickStyle" Target="../diagrams/quickStyle4.xml"/><Relationship Id="rId6" Type="http://schemas.openxmlformats.org/officeDocument/2006/relationships/diagramColors" Target="../diagrams/colors4.xml"/><Relationship Id="rId7" Type="http://schemas.microsoft.com/office/2007/relationships/diagramDrawing" Target="../diagrams/drawing4.xml"/><Relationship Id="rId1" Type="http://schemas.openxmlformats.org/officeDocument/2006/relationships/slideLayout" Target="../slideLayouts/slideLayout37.xml"/><Relationship Id="rId2" Type="http://schemas.openxmlformats.org/officeDocument/2006/relationships/notesSlide" Target="../notesSlides/notesSlide30.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3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3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3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image" Target="../media/image6.png"/></Relationships>
</file>

<file path=ppt/slides/_rels/slide40.xml.rels><?xml version="1.0" encoding="UTF-8" standalone="yes"?>
<Relationships xmlns="http://schemas.openxmlformats.org/package/2006/relationships"><Relationship Id="rId3" Type="http://schemas.openxmlformats.org/officeDocument/2006/relationships/diagramData" Target="../diagrams/data5.xml"/><Relationship Id="rId4" Type="http://schemas.openxmlformats.org/officeDocument/2006/relationships/diagramLayout" Target="../diagrams/layout5.xml"/><Relationship Id="rId5" Type="http://schemas.openxmlformats.org/officeDocument/2006/relationships/diagramQuickStyle" Target="../diagrams/quickStyle5.xml"/><Relationship Id="rId6" Type="http://schemas.openxmlformats.org/officeDocument/2006/relationships/diagramColors" Target="../diagrams/colors5.xml"/><Relationship Id="rId7" Type="http://schemas.microsoft.com/office/2007/relationships/diagramDrawing" Target="../diagrams/drawing5.xml"/><Relationship Id="rId1" Type="http://schemas.openxmlformats.org/officeDocument/2006/relationships/slideLayout" Target="../slideLayouts/slideLayout50.xml"/><Relationship Id="rId2" Type="http://schemas.openxmlformats.org/officeDocument/2006/relationships/notesSlide" Target="../notesSlides/notesSlide3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35.xml"/><Relationship Id="rId3" Type="http://schemas.openxmlformats.org/officeDocument/2006/relationships/image" Target="../media/image3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36.xml"/><Relationship Id="rId3" Type="http://schemas.openxmlformats.org/officeDocument/2006/relationships/image" Target="../media/image3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37.xml"/><Relationship Id="rId3" Type="http://schemas.openxmlformats.org/officeDocument/2006/relationships/image" Target="../media/image4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38.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39.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40.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4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42.xml"/><Relationship Id="rId3" Type="http://schemas.openxmlformats.org/officeDocument/2006/relationships/image" Target="../media/image6.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43.xml"/><Relationship Id="rId3"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2.xml"/><Relationship Id="rId3" Type="http://schemas.openxmlformats.org/officeDocument/2006/relationships/image" Target="../media/image23.png"/></Relationships>
</file>

<file path=ppt/slides/_rels/slide50.xml.rels><?xml version="1.0" encoding="UTF-8" standalone="yes"?>
<Relationships xmlns="http://schemas.openxmlformats.org/package/2006/relationships"><Relationship Id="rId3" Type="http://schemas.openxmlformats.org/officeDocument/2006/relationships/diagramData" Target="../diagrams/data6.xml"/><Relationship Id="rId4" Type="http://schemas.openxmlformats.org/officeDocument/2006/relationships/diagramLayout" Target="../diagrams/layout6.xml"/><Relationship Id="rId5" Type="http://schemas.openxmlformats.org/officeDocument/2006/relationships/diagramQuickStyle" Target="../diagrams/quickStyle6.xml"/><Relationship Id="rId6" Type="http://schemas.openxmlformats.org/officeDocument/2006/relationships/diagramColors" Target="../diagrams/colors6.xml"/><Relationship Id="rId7" Type="http://schemas.microsoft.com/office/2007/relationships/diagramDrawing" Target="../diagrams/drawing6.xml"/><Relationship Id="rId1" Type="http://schemas.openxmlformats.org/officeDocument/2006/relationships/slideLayout" Target="../slideLayouts/slideLayout37.xml"/><Relationship Id="rId2" Type="http://schemas.openxmlformats.org/officeDocument/2006/relationships/notesSlide" Target="../notesSlides/notesSlide44.xml"/></Relationships>
</file>

<file path=ppt/slides/_rels/slide51.xml.rels><?xml version="1.0" encoding="UTF-8" standalone="yes"?>
<Relationships xmlns="http://schemas.openxmlformats.org/package/2006/relationships"><Relationship Id="rId3" Type="http://schemas.openxmlformats.org/officeDocument/2006/relationships/diagramData" Target="../diagrams/data7.xml"/><Relationship Id="rId4" Type="http://schemas.openxmlformats.org/officeDocument/2006/relationships/diagramLayout" Target="../diagrams/layout7.xml"/><Relationship Id="rId5" Type="http://schemas.openxmlformats.org/officeDocument/2006/relationships/diagramQuickStyle" Target="../diagrams/quickStyle7.xml"/><Relationship Id="rId6" Type="http://schemas.openxmlformats.org/officeDocument/2006/relationships/diagramColors" Target="../diagrams/colors7.xml"/><Relationship Id="rId7" Type="http://schemas.microsoft.com/office/2007/relationships/diagramDrawing" Target="../diagrams/drawing7.xml"/><Relationship Id="rId1" Type="http://schemas.openxmlformats.org/officeDocument/2006/relationships/slideLayout" Target="../slideLayouts/slideLayout37.xml"/><Relationship Id="rId2" Type="http://schemas.openxmlformats.org/officeDocument/2006/relationships/notesSlide" Target="../notesSlides/notesSlide45.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4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4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image" Target="../media/image41.jpe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48.xml"/></Relationships>
</file>

<file path=ppt/slides/_rels/slide56.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hyperlink" Target="http://www.fontsquirrel.com/" TargetMode="External"/><Relationship Id="rId5" Type="http://schemas.openxmlformats.org/officeDocument/2006/relationships/hyperlink" Target="http://code.google.com/webfonts" TargetMode="External"/><Relationship Id="rId6" Type="http://schemas.openxmlformats.org/officeDocument/2006/relationships/hyperlink" Target="http://webfonts.fonts.com/" TargetMode="External"/><Relationship Id="rId7" Type="http://schemas.openxmlformats.org/officeDocument/2006/relationships/hyperlink" Target="http://typekit.com/libraries" TargetMode="External"/><Relationship Id="rId1" Type="http://schemas.openxmlformats.org/officeDocument/2006/relationships/slideLayout" Target="../slideLayouts/slideLayout37.xml"/><Relationship Id="rId2" Type="http://schemas.openxmlformats.org/officeDocument/2006/relationships/notesSlide" Target="../notesSlides/notesSlide49.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50.xml"/></Relationships>
</file>

<file path=ppt/slides/_rels/slide58.xml.rels><?xml version="1.0" encoding="UTF-8" standalone="yes"?>
<Relationships xmlns="http://schemas.openxmlformats.org/package/2006/relationships"><Relationship Id="rId3" Type="http://schemas.openxmlformats.org/officeDocument/2006/relationships/image" Target="../media/image42.gif"/><Relationship Id="rId4" Type="http://schemas.openxmlformats.org/officeDocument/2006/relationships/image" Target="../media/image43.gif"/><Relationship Id="rId1" Type="http://schemas.openxmlformats.org/officeDocument/2006/relationships/slideLayout" Target="../slideLayouts/slideLayout50.xml"/><Relationship Id="rId2" Type="http://schemas.openxmlformats.org/officeDocument/2006/relationships/notesSlide" Target="../notesSlides/notesSlide5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52.xml"/></Relationships>
</file>

<file path=ppt/slides/_rels/slide6.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png"/><Relationship Id="rId1" Type="http://schemas.openxmlformats.org/officeDocument/2006/relationships/slideLayout" Target="../slideLayouts/slideLayout41.xml"/><Relationship Id="rId2" Type="http://schemas.openxmlformats.org/officeDocument/2006/relationships/notesSlide" Target="../notesSlides/notesSlide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53.xml"/></Relationships>
</file>

<file path=ppt/slides/_rels/slide61.xml.rels><?xml version="1.0" encoding="UTF-8" standalone="yes"?>
<Relationships xmlns="http://schemas.openxmlformats.org/package/2006/relationships"><Relationship Id="rId3" Type="http://schemas.openxmlformats.org/officeDocument/2006/relationships/hyperlink" Target="http://bit.ly/o1CIDE" TargetMode="External"/><Relationship Id="rId4" Type="http://schemas.openxmlformats.org/officeDocument/2006/relationships/hyperlink" Target="http://bit.ly/pwWCoJ" TargetMode="External"/><Relationship Id="rId5" Type="http://schemas.openxmlformats.org/officeDocument/2006/relationships/hyperlink" Target="http://bit.ly/obtwLz" TargetMode="External"/><Relationship Id="rId1" Type="http://schemas.openxmlformats.org/officeDocument/2006/relationships/slideLayout" Target="../slideLayouts/slideLayout51.xml"/><Relationship Id="rId2" Type="http://schemas.openxmlformats.org/officeDocument/2006/relationships/hyperlink" Target="http://bit.lyplzbff/" TargetMode="Externa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image" Target="../media/image4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5.xml"/><Relationship Id="rId3" Type="http://schemas.openxmlformats.org/officeDocument/2006/relationships/image" Target="../media/image26.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41.xml"/><Relationship Id="rId4" Type="http://schemas.openxmlformats.org/officeDocument/2006/relationships/notesSlide" Target="../notesSlides/notesSlide6.xml"/><Relationship Id="rId5" Type="http://schemas.openxmlformats.org/officeDocument/2006/relationships/image" Target="../media/image27.png"/><Relationship Id="rId1" Type="http://schemas.microsoft.com/office/2007/relationships/media" Target="../media/media1.gif"/><Relationship Id="rId2" Type="http://schemas.openxmlformats.org/officeDocument/2006/relationships/video" Target="../media/media1.g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p:txBody>
          <a:bodyPr>
            <a:normAutofit fontScale="90000"/>
          </a:bodyPr>
          <a:lstStyle/>
          <a:p>
            <a:r>
              <a:rPr lang="en-US" dirty="0" smtClean="0"/>
              <a:t>HTML5 Techniques You Can Use Today	</a:t>
            </a:r>
            <a:endParaRPr lang="en-US" dirty="0"/>
          </a:p>
        </p:txBody>
      </p:sp>
      <p:sp>
        <p:nvSpPr>
          <p:cNvPr id="8" name="Subtitle 7"/>
          <p:cNvSpPr>
            <a:spLocks noGrp="1"/>
          </p:cNvSpPr>
          <p:nvPr>
            <p:ph type="subTitle" idx="1"/>
          </p:nvPr>
        </p:nvSpPr>
        <p:spPr/>
        <p:txBody>
          <a:bodyPr/>
          <a:lstStyle/>
          <a:p>
            <a:r>
              <a:rPr lang="en-US" dirty="0" smtClean="0"/>
              <a:t>Or tomorrow because you are going to be super freaking busy today.</a:t>
            </a:r>
            <a:endParaRPr lang="en-US" dirty="0"/>
          </a:p>
        </p:txBody>
      </p:sp>
    </p:spTree>
    <p:extLst>
      <p:ext uri="{BB962C8B-B14F-4D97-AF65-F5344CB8AC3E}">
        <p14:creationId xmlns:p14="http://schemas.microsoft.com/office/powerpoint/2010/main" val="2156304775"/>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1000"/>
                                        <p:tgtEl>
                                          <p:spTgt spid="8">
                                            <p:txEl>
                                              <p:pRg st="0" end="0"/>
                                            </p:txEl>
                                          </p:spTgt>
                                        </p:tgtEl>
                                      </p:cBhvr>
                                    </p:animEffect>
                                    <p:anim calcmode="lin" valueType="num">
                                      <p:cBhvr>
                                        <p:cTn id="8"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8085" y="90354"/>
            <a:ext cx="723618" cy="1734022"/>
          </a:xfrm>
          <a:prstGeom prst="rect">
            <a:avLst/>
          </a:prstGeom>
          <a:noFill/>
        </p:spPr>
        <p:txBody>
          <a:bodyPr wrap="none" lIns="71332" tIns="35666" rIns="71332" bIns="35666" rtlCol="0">
            <a:spAutoFit/>
          </a:bodyPr>
          <a:lstStyle/>
          <a:p>
            <a:r>
              <a:rPr lang="en-US" sz="10800" dirty="0"/>
              <a:t>“</a:t>
            </a:r>
          </a:p>
        </p:txBody>
      </p:sp>
      <p:sp>
        <p:nvSpPr>
          <p:cNvPr id="4" name="TextBox 3"/>
          <p:cNvSpPr txBox="1"/>
          <p:nvPr/>
        </p:nvSpPr>
        <p:spPr>
          <a:xfrm>
            <a:off x="635284" y="534857"/>
            <a:ext cx="8382000" cy="3242127"/>
          </a:xfrm>
          <a:prstGeom prst="rect">
            <a:avLst/>
          </a:prstGeom>
          <a:noFill/>
        </p:spPr>
        <p:txBody>
          <a:bodyPr wrap="square" lIns="71332" tIns="35666" rIns="71332" bIns="35666" rtlCol="0">
            <a:spAutoFit/>
          </a:bodyPr>
          <a:lstStyle/>
          <a:p>
            <a:r>
              <a:rPr lang="en-US" sz="3400" dirty="0"/>
              <a:t>While it continues to serve as a </a:t>
            </a:r>
            <a:r>
              <a:rPr lang="en-US" sz="3400" b="1" dirty="0">
                <a:solidFill>
                  <a:schemeClr val="tx2">
                    <a:lumMod val="40000"/>
                    <a:lumOff val="60000"/>
                  </a:schemeClr>
                </a:solidFill>
              </a:rPr>
              <a:t>rough guide </a:t>
            </a:r>
            <a:r>
              <a:rPr lang="en-US" sz="3400" dirty="0"/>
              <a:t>to many of the core features of HTML, it </a:t>
            </a:r>
            <a:r>
              <a:rPr lang="en-US" sz="3400" b="1" dirty="0">
                <a:solidFill>
                  <a:schemeClr val="tx2">
                    <a:lumMod val="40000"/>
                    <a:lumOff val="60000"/>
                  </a:schemeClr>
                </a:solidFill>
              </a:rPr>
              <a:t>does not </a:t>
            </a:r>
            <a:r>
              <a:rPr lang="en-US" sz="3400" dirty="0"/>
              <a:t>provide enough information to build implementations that </a:t>
            </a:r>
            <a:r>
              <a:rPr lang="en-US" sz="3400" b="1" dirty="0">
                <a:solidFill>
                  <a:schemeClr val="tx2">
                    <a:lumMod val="40000"/>
                    <a:lumOff val="60000"/>
                  </a:schemeClr>
                </a:solidFill>
              </a:rPr>
              <a:t>interoperate</a:t>
            </a:r>
            <a:r>
              <a:rPr lang="en-US" sz="3400" dirty="0"/>
              <a:t> with each other and, more importantly, with a critical mass of deployed content</a:t>
            </a:r>
            <a:r>
              <a:rPr lang="en-US" sz="3400" dirty="0" smtClean="0"/>
              <a:t>. </a:t>
            </a:r>
            <a:r>
              <a:rPr lang="en-US" sz="3600" dirty="0" smtClean="0"/>
              <a:t>”</a:t>
            </a:r>
            <a:endParaRPr lang="en-US" sz="3600" dirty="0"/>
          </a:p>
        </p:txBody>
      </p:sp>
      <p:sp>
        <p:nvSpPr>
          <p:cNvPr id="5" name="TextBox 4"/>
          <p:cNvSpPr txBox="1"/>
          <p:nvPr/>
        </p:nvSpPr>
        <p:spPr>
          <a:xfrm>
            <a:off x="6825038" y="4312481"/>
            <a:ext cx="1810667" cy="364416"/>
          </a:xfrm>
          <a:prstGeom prst="rect">
            <a:avLst/>
          </a:prstGeom>
          <a:noFill/>
        </p:spPr>
        <p:txBody>
          <a:bodyPr wrap="none" lIns="71332" tIns="35666" rIns="71332" bIns="35666" rtlCol="0">
            <a:spAutoFit/>
          </a:bodyPr>
          <a:lstStyle/>
          <a:p>
            <a:r>
              <a:rPr lang="en-US" sz="1900" i="1" dirty="0">
                <a:solidFill>
                  <a:schemeClr val="tx1">
                    <a:lumMod val="75000"/>
                  </a:schemeClr>
                </a:solidFill>
              </a:rPr>
              <a:t>-W3C on HTML4</a:t>
            </a:r>
          </a:p>
        </p:txBody>
      </p:sp>
    </p:spTree>
    <p:extLst>
      <p:ext uri="{BB962C8B-B14F-4D97-AF65-F5344CB8AC3E}">
        <p14:creationId xmlns:p14="http://schemas.microsoft.com/office/powerpoint/2010/main" val="2541364604"/>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20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1607" y="1506803"/>
            <a:ext cx="8229600" cy="1485635"/>
          </a:xfrm>
        </p:spPr>
        <p:txBody>
          <a:bodyPr>
            <a:normAutofit/>
          </a:bodyPr>
          <a:lstStyle/>
          <a:p>
            <a:r>
              <a:rPr lang="en-US" sz="6200" dirty="0">
                <a:solidFill>
                  <a:schemeClr val="accent1"/>
                </a:solidFill>
              </a:rPr>
              <a:t>HTML4</a:t>
            </a:r>
            <a:r>
              <a:rPr lang="en-US" sz="6200" dirty="0"/>
              <a:t> = Rough Guide</a:t>
            </a:r>
          </a:p>
        </p:txBody>
      </p:sp>
      <p:sp>
        <p:nvSpPr>
          <p:cNvPr id="3" name="Striped Right Arrow 2"/>
          <p:cNvSpPr/>
          <p:nvPr/>
        </p:nvSpPr>
        <p:spPr bwMode="auto">
          <a:xfrm rot="5400000">
            <a:off x="4032218" y="2587518"/>
            <a:ext cx="817563" cy="857473"/>
          </a:xfrm>
          <a:prstGeom prst="stripedRightArrow">
            <a:avLst/>
          </a:prstGeom>
          <a:gradFill>
            <a:gsLst>
              <a:gs pos="0">
                <a:schemeClr val="tx2">
                  <a:lumMod val="50000"/>
                </a:schemeClr>
              </a:gs>
              <a:gs pos="80000">
                <a:schemeClr val="tx2"/>
              </a:gs>
              <a:gs pos="100000">
                <a:schemeClr val="tx2"/>
              </a:gs>
            </a:gsLst>
          </a:gradFill>
          <a:ln>
            <a:solidFill>
              <a:schemeClr val="tx2"/>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71329" tIns="35665" rIns="71329" bIns="35665" numCol="1" rtlCol="0" anchor="ctr" anchorCtr="0" compatLnSpc="1">
            <a:prstTxWarp prst="textNoShape">
              <a:avLst/>
            </a:prstTxWarp>
          </a:bodyPr>
          <a:lstStyle/>
          <a:p>
            <a:pPr algn="ctr" defTabSz="713089"/>
            <a:endParaRPr lang="en-US" sz="1700" dirty="0">
              <a:solidFill>
                <a:schemeClr val="tx1">
                  <a:alpha val="99000"/>
                </a:schemeClr>
              </a:solidFill>
            </a:endParaRPr>
          </a:p>
        </p:txBody>
      </p:sp>
      <p:sp>
        <p:nvSpPr>
          <p:cNvPr id="4" name="Title 1"/>
          <p:cNvSpPr txBox="1">
            <a:spLocks/>
          </p:cNvSpPr>
          <p:nvPr/>
        </p:nvSpPr>
        <p:spPr>
          <a:xfrm>
            <a:off x="326197" y="3631410"/>
            <a:ext cx="8229600" cy="1178716"/>
          </a:xfrm>
          <a:prstGeom prst="rect">
            <a:avLst/>
          </a:prstGeom>
        </p:spPr>
        <p:txBody>
          <a:bodyPr vert="horz" wrap="square" lIns="0" tIns="0" rIns="0" bIns="0" rtlCol="0" anchor="t">
            <a:noAutofit/>
          </a:bodyPr>
          <a:lstStyle>
            <a:lvl1pPr algn="just" defTabSz="914363" rtl="0" eaLnBrk="1" latinLnBrk="0" hangingPunct="1">
              <a:lnSpc>
                <a:spcPct val="90000"/>
              </a:lnSpc>
              <a:spcBef>
                <a:spcPct val="0"/>
              </a:spcBef>
              <a:buNone/>
              <a:defRPr lang="en-US" sz="9600" b="0" kern="1200" cap="none" spc="-100" baseline="0">
                <a:ln w="3175">
                  <a:noFill/>
                </a:ln>
                <a:gradFill flip="none" rotWithShape="1">
                  <a:gsLst>
                    <a:gs pos="0">
                      <a:schemeClr val="tx1"/>
                    </a:gs>
                    <a:gs pos="86000">
                      <a:schemeClr val="tx1"/>
                    </a:gs>
                  </a:gsLst>
                  <a:lin ang="5400000" scaled="0"/>
                  <a:tileRect/>
                </a:gradFill>
                <a:effectLst/>
                <a:latin typeface="Tahoma" pitchFamily="34" charset="0"/>
                <a:ea typeface="Tahoma" pitchFamily="34" charset="0"/>
                <a:cs typeface="Tahoma" pitchFamily="34" charset="0"/>
              </a:defRPr>
            </a:lvl1pPr>
          </a:lstStyle>
          <a:p>
            <a:pPr algn="ctr"/>
            <a:r>
              <a:rPr lang="en-US" sz="4700" dirty="0">
                <a:solidFill>
                  <a:schemeClr val="tx1"/>
                </a:solidFill>
              </a:rPr>
              <a:t>Unpredictable Browser Support</a:t>
            </a:r>
          </a:p>
        </p:txBody>
      </p:sp>
    </p:spTree>
    <p:extLst>
      <p:ext uri="{BB962C8B-B14F-4D97-AF65-F5344CB8AC3E}">
        <p14:creationId xmlns:p14="http://schemas.microsoft.com/office/powerpoint/2010/main" val="3866819028"/>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toast.gif">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578100" y="2095500"/>
            <a:ext cx="3987800" cy="2990850"/>
          </a:xfrm>
          <a:prstGeom prst="rect">
            <a:avLst/>
          </a:prstGeom>
          <a:solidFill>
            <a:srgbClr val="FFFFFF">
              <a:shade val="85000"/>
            </a:srgbClr>
          </a:solidFill>
          <a:ln w="88900" cap="sq">
            <a:solidFill>
              <a:srgbClr val="FFFFFF"/>
            </a:solidFill>
            <a:prstDash val="solid"/>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 name="Title 1"/>
          <p:cNvSpPr>
            <a:spLocks noGrp="1"/>
          </p:cNvSpPr>
          <p:nvPr>
            <p:ph type="title"/>
          </p:nvPr>
        </p:nvSpPr>
        <p:spPr>
          <a:xfrm>
            <a:off x="76201" y="114300"/>
            <a:ext cx="2743200" cy="1045897"/>
          </a:xfrm>
        </p:spPr>
        <p:txBody>
          <a:bodyPr>
            <a:normAutofit fontScale="90000"/>
          </a:bodyPr>
          <a:lstStyle/>
          <a:p>
            <a:pPr algn="ctr"/>
            <a:r>
              <a:rPr lang="en-US" sz="6200" dirty="0" smtClean="0">
                <a:solidFill>
                  <a:schemeClr val="accent1"/>
                </a:solidFill>
              </a:rPr>
              <a:t>HTML5:</a:t>
            </a:r>
            <a:endParaRPr lang="en-US" sz="6200" dirty="0"/>
          </a:p>
        </p:txBody>
      </p:sp>
      <p:sp>
        <p:nvSpPr>
          <p:cNvPr id="4" name="Title 1"/>
          <p:cNvSpPr txBox="1">
            <a:spLocks/>
          </p:cNvSpPr>
          <p:nvPr/>
        </p:nvSpPr>
        <p:spPr>
          <a:xfrm>
            <a:off x="457200" y="952500"/>
            <a:ext cx="8229600" cy="762000"/>
          </a:xfrm>
          <a:prstGeom prst="rect">
            <a:avLst/>
          </a:prstGeom>
        </p:spPr>
        <p:txBody>
          <a:bodyPr vert="horz" wrap="square" lIns="0" tIns="0" rIns="0" bIns="0" rtlCol="0" anchor="t">
            <a:noAutofit/>
          </a:bodyPr>
          <a:lstStyle>
            <a:lvl1pPr algn="just" defTabSz="914363" rtl="0" eaLnBrk="1" latinLnBrk="0" hangingPunct="1">
              <a:lnSpc>
                <a:spcPct val="90000"/>
              </a:lnSpc>
              <a:spcBef>
                <a:spcPct val="0"/>
              </a:spcBef>
              <a:buNone/>
              <a:defRPr lang="en-US" sz="9600" b="0" kern="1200" cap="none" spc="-100" baseline="0">
                <a:ln w="3175">
                  <a:noFill/>
                </a:ln>
                <a:gradFill flip="none" rotWithShape="1">
                  <a:gsLst>
                    <a:gs pos="0">
                      <a:schemeClr val="tx1"/>
                    </a:gs>
                    <a:gs pos="86000">
                      <a:schemeClr val="tx1"/>
                    </a:gs>
                  </a:gsLst>
                  <a:lin ang="5400000" scaled="0"/>
                  <a:tileRect/>
                </a:gradFill>
                <a:effectLst/>
                <a:latin typeface="Tahoma" pitchFamily="34" charset="0"/>
                <a:ea typeface="Tahoma" pitchFamily="34" charset="0"/>
                <a:cs typeface="Tahoma" pitchFamily="34" charset="0"/>
              </a:defRPr>
            </a:lvl1pPr>
          </a:lstStyle>
          <a:p>
            <a:pPr algn="ctr"/>
            <a:r>
              <a:rPr lang="en-US" sz="4700" dirty="0" smtClean="0">
                <a:solidFill>
                  <a:srgbClr val="FFFFFF"/>
                </a:solidFill>
                <a:latin typeface="Droid Sans Mono for Powerline"/>
                <a:cs typeface="Droid Sans Mono for Powerline"/>
              </a:rPr>
              <a:t>&lt;!DOCTYPE html&gt;</a:t>
            </a:r>
            <a:endParaRPr lang="en-US" sz="4700" dirty="0">
              <a:solidFill>
                <a:srgbClr val="FFFFFF"/>
              </a:solidFill>
              <a:latin typeface="Droid Sans Mono for Powerline"/>
              <a:cs typeface="Droid Sans Mono for Powerline"/>
            </a:endParaRPr>
          </a:p>
        </p:txBody>
      </p:sp>
    </p:spTree>
    <p:extLst>
      <p:ext uri="{BB962C8B-B14F-4D97-AF65-F5344CB8AC3E}">
        <p14:creationId xmlns:p14="http://schemas.microsoft.com/office/powerpoint/2010/main" val="148087731"/>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 presetClass="mediacall" presetSubtype="0" fill="hold" nodeType="afterEffect">
                                  <p:stCondLst>
                                    <p:cond delay="0"/>
                                  </p:stCondLst>
                                  <p:childTnLst>
                                    <p:cmd type="call" cmd="playFrom(0.0)">
                                      <p:cBhvr>
                                        <p:cTn id="10" dur="322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repeatCount="indefinite" fill="hold" display="0">
                  <p:stCondLst>
                    <p:cond delay="indefinite"/>
                  </p:stCondLst>
                </p:cTn>
                <p:tgtEl>
                  <p:spTgt spid="6"/>
                </p:tgtEl>
              </p:cMediaNode>
            </p:video>
            <p:seq concurrent="1" nextAc="seek">
              <p:cTn id="12" restart="whenNotActive" fill="hold" evtFilter="cancelBubble" nodeType="interactiveSeq">
                <p:stCondLst>
                  <p:cond evt="onClick" delay="0">
                    <p:tgtEl>
                      <p:spTgt spid="6"/>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6"/>
                                        </p:tgtEl>
                                      </p:cBhvr>
                                    </p:cmd>
                                  </p:childTnLst>
                                </p:cTn>
                              </p:par>
                            </p:childTnLst>
                          </p:cTn>
                        </p:par>
                      </p:childTnLst>
                    </p:cTn>
                  </p:par>
                </p:childTnLst>
              </p:cTn>
              <p:nextCondLst>
                <p:cond evt="onClick" delay="0">
                  <p:tgtEl>
                    <p:spTgt spid="6"/>
                  </p:tgtEl>
                </p:cond>
              </p:nextCondLst>
            </p:seq>
          </p:childTnLst>
        </p:cTn>
      </p:par>
    </p:tnLst>
    <p:bldLst>
      <p:bldP spid="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1424299"/>
            <a:ext cx="8229600" cy="4108993"/>
          </a:xfrm>
        </p:spPr>
        <p:txBody>
          <a:bodyPr>
            <a:normAutofit/>
          </a:bodyPr>
          <a:lstStyle/>
          <a:p>
            <a:pPr algn="ctr"/>
            <a:r>
              <a:rPr lang="en-US" dirty="0" smtClean="0"/>
              <a:t>How is the web evolving?</a:t>
            </a:r>
            <a:br>
              <a:rPr lang="en-US" dirty="0" smtClean="0"/>
            </a:br>
            <a:r>
              <a:rPr lang="en-US" sz="4000" dirty="0" smtClean="0"/>
              <a:t/>
            </a:r>
            <a:br>
              <a:rPr lang="en-US" sz="4000" dirty="0" smtClean="0"/>
            </a:br>
            <a:r>
              <a:rPr lang="en-US" sz="4000" i="1" dirty="0" smtClean="0">
                <a:solidFill>
                  <a:schemeClr val="bg1">
                    <a:lumMod val="85000"/>
                  </a:schemeClr>
                </a:solidFill>
              </a:rPr>
              <a:t>(It’s SO much cooler than </a:t>
            </a:r>
            <a:r>
              <a:rPr lang="en-US" sz="4000" i="1" dirty="0" err="1" smtClean="0">
                <a:solidFill>
                  <a:schemeClr val="bg1">
                    <a:lumMod val="85000"/>
                  </a:schemeClr>
                </a:solidFill>
              </a:rPr>
              <a:t>doctypes</a:t>
            </a:r>
            <a:r>
              <a:rPr lang="en-US" sz="4000" i="1" dirty="0" smtClean="0">
                <a:solidFill>
                  <a:schemeClr val="bg1">
                    <a:lumMod val="85000"/>
                  </a:schemeClr>
                </a:solidFill>
              </a:rPr>
              <a:t>!)</a:t>
            </a:r>
            <a:endParaRPr lang="en-US" sz="4000" i="1" dirty="0">
              <a:solidFill>
                <a:schemeClr val="bg1">
                  <a:lumMod val="85000"/>
                </a:schemeClr>
              </a:solidFill>
            </a:endParaRPr>
          </a:p>
        </p:txBody>
      </p:sp>
    </p:spTree>
    <p:extLst>
      <p:ext uri="{BB962C8B-B14F-4D97-AF65-F5344CB8AC3E}">
        <p14:creationId xmlns:p14="http://schemas.microsoft.com/office/powerpoint/2010/main" val="3719770888"/>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790070" y="1258158"/>
            <a:ext cx="2992443" cy="1061829"/>
          </a:xfrm>
          <a:prstGeom prst="rect">
            <a:avLst/>
          </a:prstGeom>
          <a:noFill/>
        </p:spPr>
        <p:txBody>
          <a:bodyPr wrap="none" lIns="0" tIns="0" rIns="0" bIns="0" rtlCol="0">
            <a:spAutoFit/>
          </a:bodyPr>
          <a:lstStyle/>
          <a:p>
            <a:r>
              <a:rPr lang="en-US" sz="6900" dirty="0">
                <a:solidFill>
                  <a:srgbClr val="FF9933"/>
                </a:solidFill>
              </a:rPr>
              <a:t>&lt;HTML&gt;</a:t>
            </a:r>
          </a:p>
        </p:txBody>
      </p:sp>
      <p:sp>
        <p:nvSpPr>
          <p:cNvPr id="4" name="TextBox 3"/>
          <p:cNvSpPr txBox="1"/>
          <p:nvPr/>
        </p:nvSpPr>
        <p:spPr>
          <a:xfrm>
            <a:off x="3094318" y="2117492"/>
            <a:ext cx="2206959" cy="1061829"/>
          </a:xfrm>
          <a:prstGeom prst="rect">
            <a:avLst/>
          </a:prstGeom>
          <a:noFill/>
        </p:spPr>
        <p:txBody>
          <a:bodyPr wrap="none" lIns="0" tIns="0" rIns="0" bIns="0" rtlCol="0">
            <a:spAutoFit/>
          </a:bodyPr>
          <a:lstStyle/>
          <a:p>
            <a:r>
              <a:rPr lang="en-US" sz="6900" dirty="0">
                <a:solidFill>
                  <a:schemeClr val="accent3">
                    <a:lumMod val="60000"/>
                    <a:lumOff val="40000"/>
                  </a:schemeClr>
                </a:solidFill>
              </a:rPr>
              <a:t>CSS:3;</a:t>
            </a:r>
          </a:p>
        </p:txBody>
      </p:sp>
      <p:sp>
        <p:nvSpPr>
          <p:cNvPr id="5" name="TextBox 4"/>
          <p:cNvSpPr txBox="1"/>
          <p:nvPr/>
        </p:nvSpPr>
        <p:spPr>
          <a:xfrm>
            <a:off x="1731812" y="3042409"/>
            <a:ext cx="4999359" cy="1061829"/>
          </a:xfrm>
          <a:prstGeom prst="rect">
            <a:avLst/>
          </a:prstGeom>
          <a:noFill/>
        </p:spPr>
        <p:txBody>
          <a:bodyPr wrap="none" lIns="0" tIns="0" rIns="0" bIns="0" rtlCol="0">
            <a:spAutoFit/>
          </a:bodyPr>
          <a:lstStyle/>
          <a:p>
            <a:r>
              <a:rPr lang="en-US" sz="6900" dirty="0" err="1">
                <a:solidFill>
                  <a:schemeClr val="accent1">
                    <a:lumMod val="60000"/>
                    <a:lumOff val="40000"/>
                  </a:schemeClr>
                </a:solidFill>
              </a:rPr>
              <a:t>EMCAScript</a:t>
            </a:r>
            <a:r>
              <a:rPr lang="en-US" sz="6900" dirty="0">
                <a:solidFill>
                  <a:schemeClr val="accent1">
                    <a:lumMod val="60000"/>
                    <a:lumOff val="40000"/>
                  </a:schemeClr>
                </a:solidFill>
              </a:rPr>
              <a:t>();</a:t>
            </a:r>
          </a:p>
        </p:txBody>
      </p:sp>
      <p:grpSp>
        <p:nvGrpSpPr>
          <p:cNvPr id="8" name="Group 7"/>
          <p:cNvGrpSpPr/>
          <p:nvPr/>
        </p:nvGrpSpPr>
        <p:grpSpPr>
          <a:xfrm>
            <a:off x="773108" y="547812"/>
            <a:ext cx="7456492" cy="3447097"/>
            <a:chOff x="1030537" y="657373"/>
            <a:chExt cx="9939403" cy="4136516"/>
          </a:xfrm>
        </p:grpSpPr>
        <p:sp>
          <p:nvSpPr>
            <p:cNvPr id="6" name="TextBox 5"/>
            <p:cNvSpPr txBox="1"/>
            <p:nvPr/>
          </p:nvSpPr>
          <p:spPr>
            <a:xfrm>
              <a:off x="1030537" y="657373"/>
              <a:ext cx="1204076" cy="4136516"/>
            </a:xfrm>
            <a:prstGeom prst="rect">
              <a:avLst/>
            </a:prstGeom>
            <a:noFill/>
          </p:spPr>
          <p:txBody>
            <a:bodyPr wrap="none" lIns="0" tIns="0" rIns="0" bIns="0" rtlCol="0">
              <a:spAutoFit/>
            </a:bodyPr>
            <a:lstStyle/>
            <a:p>
              <a:r>
                <a:rPr lang="en-US" sz="22400" dirty="0">
                  <a:solidFill>
                    <a:srgbClr val="FF9933"/>
                  </a:solidFill>
                </a:rPr>
                <a:t>{</a:t>
              </a:r>
            </a:p>
          </p:txBody>
        </p:sp>
        <p:sp>
          <p:nvSpPr>
            <p:cNvPr id="7" name="TextBox 6"/>
            <p:cNvSpPr txBox="1"/>
            <p:nvPr/>
          </p:nvSpPr>
          <p:spPr>
            <a:xfrm>
              <a:off x="9765864" y="657373"/>
              <a:ext cx="1204076" cy="4136516"/>
            </a:xfrm>
            <a:prstGeom prst="rect">
              <a:avLst/>
            </a:prstGeom>
            <a:noFill/>
          </p:spPr>
          <p:txBody>
            <a:bodyPr wrap="none" lIns="0" tIns="0" rIns="0" bIns="0" rtlCol="0">
              <a:spAutoFit/>
            </a:bodyPr>
            <a:lstStyle/>
            <a:p>
              <a:r>
                <a:rPr lang="en-US" sz="22400" dirty="0">
                  <a:solidFill>
                    <a:srgbClr val="FF9933"/>
                  </a:solidFill>
                </a:rPr>
                <a:t>}</a:t>
              </a:r>
            </a:p>
          </p:txBody>
        </p:sp>
      </p:grpSp>
      <p:sp>
        <p:nvSpPr>
          <p:cNvPr id="9" name="TextBox 8"/>
          <p:cNvSpPr txBox="1"/>
          <p:nvPr/>
        </p:nvSpPr>
        <p:spPr>
          <a:xfrm>
            <a:off x="3406381" y="4357691"/>
            <a:ext cx="2139671" cy="646331"/>
          </a:xfrm>
          <a:prstGeom prst="rect">
            <a:avLst/>
          </a:prstGeom>
          <a:noFill/>
        </p:spPr>
        <p:txBody>
          <a:bodyPr wrap="none" lIns="0" tIns="0" rIns="0" bIns="0" rtlCol="0">
            <a:spAutoFit/>
          </a:bodyPr>
          <a:lstStyle/>
          <a:p>
            <a:r>
              <a:rPr lang="en-US" sz="4200" i="1" dirty="0">
                <a:solidFill>
                  <a:schemeClr val="bg2">
                    <a:lumMod val="20000"/>
                    <a:lumOff val="80000"/>
                  </a:schemeClr>
                </a:solidFill>
              </a:rPr>
              <a:t>“</a:t>
            </a:r>
            <a:r>
              <a:rPr lang="en-US" sz="4200" i="1" dirty="0">
                <a:solidFill>
                  <a:srgbClr val="FF9933"/>
                </a:solidFill>
              </a:rPr>
              <a:t>HTML5”</a:t>
            </a:r>
          </a:p>
        </p:txBody>
      </p:sp>
    </p:spTree>
    <p:extLst>
      <p:ext uri="{BB962C8B-B14F-4D97-AF65-F5344CB8AC3E}">
        <p14:creationId xmlns:p14="http://schemas.microsoft.com/office/powerpoint/2010/main" val="7082219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barn(inVertical)">
                                      <p:cBhvr>
                                        <p:cTn id="20" dur="500"/>
                                        <p:tgtEl>
                                          <p:spTgt spid="8"/>
                                        </p:tgtEl>
                                      </p:cBhvr>
                                    </p:animEffect>
                                  </p:childTnLst>
                                </p:cTn>
                              </p:par>
                            </p:childTnLst>
                          </p:cTn>
                        </p:par>
                        <p:par>
                          <p:cTn id="21" fill="hold">
                            <p:stCondLst>
                              <p:cond delay="500"/>
                            </p:stCondLst>
                            <p:childTnLst>
                              <p:par>
                                <p:cTn id="22" presetID="1" presetClass="entr" presetSubtype="0" fill="hold" grpId="0" nodeType="afterEffect">
                                  <p:stCondLst>
                                    <p:cond delay="0"/>
                                  </p:stCondLst>
                                  <p:childTnLst>
                                    <p:set>
                                      <p:cBhvr>
                                        <p:cTn id="23"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loud 2"/>
          <p:cNvSpPr/>
          <p:nvPr/>
        </p:nvSpPr>
        <p:spPr bwMode="auto">
          <a:xfrm>
            <a:off x="294907" y="1676701"/>
            <a:ext cx="2135936" cy="1645888"/>
          </a:xfrm>
          <a:prstGeom prst="cloud">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vert="horz" wrap="square" lIns="71329" tIns="35665" rIns="71329" bIns="35665" numCol="1" rtlCol="0" anchor="ctr" anchorCtr="0" compatLnSpc="1">
            <a:prstTxWarp prst="textNoShape">
              <a:avLst/>
            </a:prstTxWarp>
          </a:bodyPr>
          <a:lstStyle/>
          <a:p>
            <a:pPr algn="ctr" defTabSz="713089"/>
            <a:endParaRPr lang="en-US" sz="1700" dirty="0">
              <a:solidFill>
                <a:schemeClr val="tx1">
                  <a:alpha val="99000"/>
                </a:schemeClr>
              </a:solidFill>
            </a:endParaRPr>
          </a:p>
        </p:txBody>
      </p:sp>
      <p:sp>
        <p:nvSpPr>
          <p:cNvPr id="4" name="Cloud 3"/>
          <p:cNvSpPr/>
          <p:nvPr/>
        </p:nvSpPr>
        <p:spPr bwMode="auto">
          <a:xfrm>
            <a:off x="1691442" y="2110335"/>
            <a:ext cx="1721001" cy="1326152"/>
          </a:xfrm>
          <a:prstGeom prst="cloud">
            <a:avLst/>
          </a:prstGeom>
          <a:gradFill flip="none" rotWithShape="1">
            <a:gsLst>
              <a:gs pos="0">
                <a:schemeClr val="accent5">
                  <a:lumMod val="75000"/>
                  <a:tint val="66000"/>
                  <a:satMod val="160000"/>
                </a:schemeClr>
              </a:gs>
              <a:gs pos="50000">
                <a:schemeClr val="accent5">
                  <a:lumMod val="75000"/>
                  <a:tint val="44500"/>
                  <a:satMod val="160000"/>
                </a:schemeClr>
              </a:gs>
              <a:gs pos="100000">
                <a:schemeClr val="accent5">
                  <a:lumMod val="75000"/>
                  <a:tint val="23500"/>
                  <a:satMod val="160000"/>
                </a:schemeClr>
              </a:gs>
            </a:gsLst>
            <a:lin ang="16200000" scaled="1"/>
            <a:tileRect/>
          </a:gradFill>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vert="horz" wrap="square" lIns="71329" tIns="35665" rIns="71329" bIns="35665" numCol="1" rtlCol="0" anchor="ctr" anchorCtr="0" compatLnSpc="1">
            <a:prstTxWarp prst="textNoShape">
              <a:avLst/>
            </a:prstTxWarp>
          </a:bodyPr>
          <a:lstStyle/>
          <a:p>
            <a:pPr algn="ctr" defTabSz="713089"/>
            <a:endParaRPr lang="en-US" sz="1700" dirty="0">
              <a:solidFill>
                <a:schemeClr val="tx1">
                  <a:alpha val="99000"/>
                </a:schemeClr>
              </a:solidFill>
            </a:endParaRPr>
          </a:p>
        </p:txBody>
      </p:sp>
      <p:sp>
        <p:nvSpPr>
          <p:cNvPr id="5" name="Cloud 4"/>
          <p:cNvSpPr/>
          <p:nvPr/>
        </p:nvSpPr>
        <p:spPr bwMode="auto">
          <a:xfrm>
            <a:off x="557047" y="2559766"/>
            <a:ext cx="2135936" cy="1645888"/>
          </a:xfrm>
          <a:prstGeom prst="cloud">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vert="horz" wrap="square" lIns="71329" tIns="35665" rIns="71329" bIns="35665" numCol="1" rtlCol="0" anchor="ctr" anchorCtr="0" compatLnSpc="1">
            <a:prstTxWarp prst="textNoShape">
              <a:avLst/>
            </a:prstTxWarp>
          </a:bodyPr>
          <a:lstStyle/>
          <a:p>
            <a:pPr algn="ctr" defTabSz="713089"/>
            <a:endParaRPr lang="en-US" sz="1700" dirty="0">
              <a:solidFill>
                <a:schemeClr val="tx1">
                  <a:alpha val="99000"/>
                </a:schemeClr>
              </a:solidFill>
            </a:endParaRPr>
          </a:p>
        </p:txBody>
      </p:sp>
      <p:sp>
        <p:nvSpPr>
          <p:cNvPr id="6" name="TextBox 5"/>
          <p:cNvSpPr txBox="1"/>
          <p:nvPr/>
        </p:nvSpPr>
        <p:spPr>
          <a:xfrm>
            <a:off x="634338" y="1195181"/>
            <a:ext cx="2265807" cy="384721"/>
          </a:xfrm>
          <a:prstGeom prst="rect">
            <a:avLst/>
          </a:prstGeom>
          <a:noFill/>
        </p:spPr>
        <p:txBody>
          <a:bodyPr wrap="none" lIns="0" tIns="0" rIns="0" bIns="0" rtlCol="0">
            <a:spAutoFit/>
          </a:bodyPr>
          <a:lstStyle/>
          <a:p>
            <a:r>
              <a:rPr lang="en-US" sz="2500" dirty="0">
                <a:solidFill>
                  <a:schemeClr val="accent1"/>
                </a:solidFill>
              </a:rPr>
              <a:t>“Living Standard”</a:t>
            </a:r>
          </a:p>
        </p:txBody>
      </p:sp>
      <p:sp>
        <p:nvSpPr>
          <p:cNvPr id="7" name="TextBox 6"/>
          <p:cNvSpPr txBox="1"/>
          <p:nvPr/>
        </p:nvSpPr>
        <p:spPr>
          <a:xfrm>
            <a:off x="736685" y="2199217"/>
            <a:ext cx="2265444" cy="1477328"/>
          </a:xfrm>
          <a:prstGeom prst="rect">
            <a:avLst/>
          </a:prstGeom>
          <a:noFill/>
        </p:spPr>
        <p:txBody>
          <a:bodyPr wrap="none" lIns="0" tIns="0" rIns="0" bIns="0" rtlCol="0">
            <a:spAutoFit/>
          </a:bodyPr>
          <a:lstStyle/>
          <a:p>
            <a:r>
              <a:rPr lang="en-US" sz="1600" dirty="0" err="1" smtClean="0">
                <a:solidFill>
                  <a:schemeClr val="accent5"/>
                </a:solidFill>
              </a:rPr>
              <a:t>WebSockets</a:t>
            </a:r>
            <a:r>
              <a:rPr lang="en-US" sz="1600" dirty="0">
                <a:solidFill>
                  <a:schemeClr val="accent5"/>
                </a:solidFill>
              </a:rPr>
              <a:t> </a:t>
            </a:r>
            <a:r>
              <a:rPr lang="en-US" sz="1600" dirty="0" smtClean="0">
                <a:solidFill>
                  <a:schemeClr val="accent5"/>
                </a:solidFill>
              </a:rPr>
              <a:t>       </a:t>
            </a:r>
            <a:r>
              <a:rPr lang="en-US" sz="1600" dirty="0" err="1" smtClean="0">
                <a:solidFill>
                  <a:schemeClr val="accent5"/>
                </a:solidFill>
              </a:rPr>
              <a:t>FileAPI</a:t>
            </a:r>
            <a:endParaRPr lang="en-US" sz="1600" dirty="0">
              <a:solidFill>
                <a:schemeClr val="accent5"/>
              </a:solidFill>
            </a:endParaRPr>
          </a:p>
          <a:p>
            <a:r>
              <a:rPr lang="en-US" sz="1600" dirty="0">
                <a:solidFill>
                  <a:schemeClr val="accent5"/>
                </a:solidFill>
              </a:rPr>
              <a:t>	   </a:t>
            </a:r>
          </a:p>
          <a:p>
            <a:r>
              <a:rPr lang="en-US" sz="1600" dirty="0">
                <a:solidFill>
                  <a:schemeClr val="accent5"/>
                </a:solidFill>
              </a:rPr>
              <a:t>	</a:t>
            </a:r>
            <a:r>
              <a:rPr lang="en-US" sz="1600" dirty="0" err="1">
                <a:solidFill>
                  <a:schemeClr val="accent5"/>
                </a:solidFill>
              </a:rPr>
              <a:t>WebGL</a:t>
            </a:r>
            <a:endParaRPr lang="en-US" sz="1600" dirty="0">
              <a:solidFill>
                <a:schemeClr val="accent5"/>
              </a:solidFill>
            </a:endParaRPr>
          </a:p>
          <a:p>
            <a:endParaRPr lang="en-US" sz="1600" dirty="0">
              <a:solidFill>
                <a:schemeClr val="accent5"/>
              </a:solidFill>
            </a:endParaRPr>
          </a:p>
          <a:p>
            <a:r>
              <a:rPr lang="en-US" sz="1600" dirty="0">
                <a:solidFill>
                  <a:schemeClr val="accent5"/>
                </a:solidFill>
              </a:rPr>
              <a:t> HTML5 Forms</a:t>
            </a:r>
          </a:p>
          <a:p>
            <a:r>
              <a:rPr lang="en-US" sz="1600" dirty="0">
                <a:solidFill>
                  <a:schemeClr val="accent5"/>
                </a:solidFill>
              </a:rPr>
              <a:t> </a:t>
            </a:r>
            <a:r>
              <a:rPr lang="en-US" sz="1600" dirty="0" smtClean="0">
                <a:solidFill>
                  <a:schemeClr val="accent5"/>
                </a:solidFill>
              </a:rPr>
              <a:t>           </a:t>
            </a:r>
            <a:r>
              <a:rPr lang="en-US" sz="1600" dirty="0" err="1" smtClean="0">
                <a:solidFill>
                  <a:schemeClr val="accent5"/>
                </a:solidFill>
              </a:rPr>
              <a:t>Geolocation</a:t>
            </a:r>
            <a:endParaRPr lang="en-US" sz="1600" dirty="0">
              <a:solidFill>
                <a:schemeClr val="accent5"/>
              </a:solidFill>
            </a:endParaRPr>
          </a:p>
        </p:txBody>
      </p:sp>
      <p:sp>
        <p:nvSpPr>
          <p:cNvPr id="8" name="TextBox 7"/>
          <p:cNvSpPr txBox="1"/>
          <p:nvPr/>
        </p:nvSpPr>
        <p:spPr>
          <a:xfrm>
            <a:off x="620370" y="1951014"/>
            <a:ext cx="2769877" cy="1969770"/>
          </a:xfrm>
          <a:prstGeom prst="rect">
            <a:avLst/>
          </a:prstGeom>
          <a:noFill/>
        </p:spPr>
        <p:txBody>
          <a:bodyPr wrap="none" lIns="0" tIns="0" rIns="0" bIns="0" rtlCol="0">
            <a:spAutoFit/>
          </a:bodyPr>
          <a:lstStyle/>
          <a:p>
            <a:r>
              <a:rPr lang="en-US" sz="1600" dirty="0">
                <a:solidFill>
                  <a:schemeClr val="accent4">
                    <a:lumMod val="75000"/>
                  </a:schemeClr>
                </a:solidFill>
              </a:rPr>
              <a:t>	Offline		</a:t>
            </a:r>
          </a:p>
          <a:p>
            <a:endParaRPr lang="en-US" sz="1600" dirty="0">
              <a:solidFill>
                <a:schemeClr val="accent4">
                  <a:lumMod val="75000"/>
                </a:schemeClr>
              </a:solidFill>
            </a:endParaRPr>
          </a:p>
          <a:p>
            <a:r>
              <a:rPr lang="en-US" sz="1600" dirty="0">
                <a:solidFill>
                  <a:schemeClr val="accent4">
                    <a:lumMod val="75000"/>
                  </a:schemeClr>
                </a:solidFill>
              </a:rPr>
              <a:t>Canvas		  </a:t>
            </a:r>
            <a:endParaRPr lang="en-US" sz="1600" dirty="0" smtClean="0">
              <a:solidFill>
                <a:schemeClr val="accent4">
                  <a:lumMod val="75000"/>
                </a:schemeClr>
              </a:solidFill>
            </a:endParaRPr>
          </a:p>
          <a:p>
            <a:r>
              <a:rPr lang="en-US" sz="1600" dirty="0">
                <a:solidFill>
                  <a:schemeClr val="accent4">
                    <a:lumMod val="75000"/>
                  </a:schemeClr>
                </a:solidFill>
              </a:rPr>
              <a:t> </a:t>
            </a:r>
            <a:r>
              <a:rPr lang="en-US" sz="1600" dirty="0" smtClean="0">
                <a:solidFill>
                  <a:schemeClr val="accent4">
                    <a:lumMod val="75000"/>
                  </a:schemeClr>
                </a:solidFill>
              </a:rPr>
              <a:t>                                   Video</a:t>
            </a:r>
            <a:endParaRPr lang="en-US" sz="1600" dirty="0">
              <a:solidFill>
                <a:schemeClr val="accent4">
                  <a:lumMod val="75000"/>
                </a:schemeClr>
              </a:solidFill>
            </a:endParaRPr>
          </a:p>
          <a:p>
            <a:endParaRPr lang="en-US" sz="1600" dirty="0">
              <a:solidFill>
                <a:schemeClr val="accent4">
                  <a:lumMod val="75000"/>
                </a:schemeClr>
              </a:solidFill>
            </a:endParaRPr>
          </a:p>
          <a:p>
            <a:endParaRPr lang="en-US" sz="1600" dirty="0">
              <a:solidFill>
                <a:schemeClr val="accent4">
                  <a:lumMod val="75000"/>
                </a:schemeClr>
              </a:solidFill>
            </a:endParaRPr>
          </a:p>
          <a:p>
            <a:r>
              <a:rPr lang="en-US" sz="1600" dirty="0" smtClean="0">
                <a:solidFill>
                  <a:schemeClr val="accent4">
                    <a:lumMod val="75000"/>
                  </a:schemeClr>
                </a:solidFill>
              </a:rPr>
              <a:t>			    </a:t>
            </a:r>
            <a:endParaRPr lang="en-US" sz="1600" dirty="0">
              <a:solidFill>
                <a:schemeClr val="accent4">
                  <a:lumMod val="75000"/>
                </a:schemeClr>
              </a:solidFill>
            </a:endParaRPr>
          </a:p>
          <a:p>
            <a:r>
              <a:rPr lang="en-US" sz="1600" dirty="0">
                <a:solidFill>
                  <a:schemeClr val="accent4">
                    <a:lumMod val="75000"/>
                  </a:schemeClr>
                </a:solidFill>
              </a:rPr>
              <a:t>   </a:t>
            </a:r>
            <a:r>
              <a:rPr lang="en-US" sz="1600" dirty="0" smtClean="0">
                <a:solidFill>
                  <a:schemeClr val="accent4">
                    <a:lumMod val="75000"/>
                  </a:schemeClr>
                </a:solidFill>
              </a:rPr>
              <a:t>    Audio</a:t>
            </a:r>
            <a:endParaRPr lang="en-US" sz="1600" dirty="0">
              <a:solidFill>
                <a:schemeClr val="accent4">
                  <a:lumMod val="75000"/>
                </a:schemeClr>
              </a:solidFill>
            </a:endParaRPr>
          </a:p>
        </p:txBody>
      </p:sp>
      <p:sp>
        <p:nvSpPr>
          <p:cNvPr id="9" name="Striped Right Arrow 8"/>
          <p:cNvSpPr/>
          <p:nvPr/>
        </p:nvSpPr>
        <p:spPr bwMode="auto">
          <a:xfrm>
            <a:off x="3487593" y="2468784"/>
            <a:ext cx="724444" cy="609253"/>
          </a:xfrm>
          <a:prstGeom prst="stripedRightArrow">
            <a:avLst/>
          </a:prstGeom>
          <a:gradFill>
            <a:gsLst>
              <a:gs pos="0">
                <a:schemeClr val="tx2">
                  <a:lumMod val="50000"/>
                </a:schemeClr>
              </a:gs>
              <a:gs pos="80000">
                <a:schemeClr val="tx2"/>
              </a:gs>
              <a:gs pos="100000">
                <a:schemeClr val="tx2"/>
              </a:gs>
            </a:gsLst>
          </a:gradFill>
          <a:ln>
            <a:solidFill>
              <a:schemeClr val="tx2"/>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71329" tIns="35665" rIns="71329" bIns="35665" numCol="1" rtlCol="0" anchor="ctr" anchorCtr="0" compatLnSpc="1">
            <a:prstTxWarp prst="textNoShape">
              <a:avLst/>
            </a:prstTxWarp>
          </a:bodyPr>
          <a:lstStyle/>
          <a:p>
            <a:pPr algn="ctr" defTabSz="713089"/>
            <a:endParaRPr lang="en-US" sz="1700" dirty="0">
              <a:solidFill>
                <a:schemeClr val="tx1">
                  <a:alpha val="99000"/>
                </a:schemeClr>
              </a:solidFill>
            </a:endParaRPr>
          </a:p>
        </p:txBody>
      </p:sp>
      <p:graphicFrame>
        <p:nvGraphicFramePr>
          <p:cNvPr id="10" name="Diagram 9"/>
          <p:cNvGraphicFramePr/>
          <p:nvPr>
            <p:extLst>
              <p:ext uri="{D42A27DB-BD31-4B8C-83A1-F6EECF244321}">
                <p14:modId xmlns:p14="http://schemas.microsoft.com/office/powerpoint/2010/main" val="1544925717"/>
              </p:ext>
            </p:extLst>
          </p:nvPr>
        </p:nvGraphicFramePr>
        <p:xfrm>
          <a:off x="4485895" y="587437"/>
          <a:ext cx="1091693" cy="45143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2" name="Picture 1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169309" y="629826"/>
            <a:ext cx="831691" cy="4522774"/>
          </a:xfrm>
          <a:prstGeom prst="rect">
            <a:avLst/>
          </a:prstGeom>
        </p:spPr>
      </p:pic>
      <p:sp>
        <p:nvSpPr>
          <p:cNvPr id="13" name="Striped Right Arrow 12"/>
          <p:cNvSpPr/>
          <p:nvPr/>
        </p:nvSpPr>
        <p:spPr bwMode="auto">
          <a:xfrm>
            <a:off x="5948354" y="2468784"/>
            <a:ext cx="724444" cy="609253"/>
          </a:xfrm>
          <a:prstGeom prst="stripedRightArrow">
            <a:avLst/>
          </a:prstGeom>
          <a:gradFill>
            <a:gsLst>
              <a:gs pos="0">
                <a:schemeClr val="tx2">
                  <a:lumMod val="50000"/>
                </a:schemeClr>
              </a:gs>
              <a:gs pos="80000">
                <a:schemeClr val="tx2"/>
              </a:gs>
              <a:gs pos="100000">
                <a:schemeClr val="tx2"/>
              </a:gs>
            </a:gsLst>
          </a:gradFill>
          <a:ln>
            <a:solidFill>
              <a:schemeClr val="tx2"/>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71329" tIns="35665" rIns="71329" bIns="35665" numCol="1" rtlCol="0" anchor="ctr" anchorCtr="0" compatLnSpc="1">
            <a:prstTxWarp prst="textNoShape">
              <a:avLst/>
            </a:prstTxWarp>
          </a:bodyPr>
          <a:lstStyle/>
          <a:p>
            <a:pPr algn="ctr" defTabSz="713089"/>
            <a:endParaRPr lang="en-US" sz="1700" dirty="0">
              <a:solidFill>
                <a:schemeClr val="tx1">
                  <a:alpha val="99000"/>
                </a:schemeClr>
              </a:solidFill>
            </a:endParaRPr>
          </a:p>
        </p:txBody>
      </p:sp>
      <p:sp>
        <p:nvSpPr>
          <p:cNvPr id="14" name="TextBox 13"/>
          <p:cNvSpPr txBox="1"/>
          <p:nvPr/>
        </p:nvSpPr>
        <p:spPr>
          <a:xfrm>
            <a:off x="719488" y="4294263"/>
            <a:ext cx="2202376" cy="276999"/>
          </a:xfrm>
          <a:prstGeom prst="rect">
            <a:avLst/>
          </a:prstGeom>
          <a:noFill/>
        </p:spPr>
        <p:txBody>
          <a:bodyPr wrap="none" lIns="0" tIns="0" rIns="0" bIns="0" rtlCol="0">
            <a:spAutoFit/>
          </a:bodyPr>
          <a:lstStyle/>
          <a:p>
            <a:r>
              <a:rPr lang="en-US" dirty="0" smtClean="0">
                <a:solidFill>
                  <a:schemeClr val="bg2">
                    <a:lumMod val="50000"/>
                  </a:schemeClr>
                </a:solidFill>
              </a:rPr>
              <a:t>WHATWG | W3C | IETF</a:t>
            </a:r>
          </a:p>
        </p:txBody>
      </p:sp>
    </p:spTree>
    <p:extLst>
      <p:ext uri="{BB962C8B-B14F-4D97-AF65-F5344CB8AC3E}">
        <p14:creationId xmlns:p14="http://schemas.microsoft.com/office/powerpoint/2010/main" val="2550498856"/>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10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35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par>
                          <p:cTn id="14" fill="hold">
                            <p:stCondLst>
                              <p:cond delay="850"/>
                            </p:stCondLst>
                            <p:childTnLst>
                              <p:par>
                                <p:cTn id="15" presetID="10" presetClass="entr" presetSubtype="0" fill="hold" grpId="0" nodeType="after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1000"/>
                                        <p:tgtEl>
                                          <p:spTgt spid="8"/>
                                        </p:tgtEl>
                                      </p:cBhvr>
                                    </p:animEffect>
                                  </p:childTnLst>
                                </p:cTn>
                              </p:par>
                              <p:par>
                                <p:cTn id="18" presetID="10" presetClass="entr" presetSubtype="0" fill="hold" grpId="0" nodeType="withEffect">
                                  <p:stCondLst>
                                    <p:cond delay="50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750"/>
                                        <p:tgtEl>
                                          <p:spTgt spid="7"/>
                                        </p:tgtEl>
                                      </p:cBhvr>
                                    </p:animEffect>
                                  </p:childTnLst>
                                </p:cTn>
                              </p:par>
                            </p:childTnLst>
                          </p:cTn>
                        </p:par>
                        <p:par>
                          <p:cTn id="21" fill="hold">
                            <p:stCondLst>
                              <p:cond delay="2100"/>
                            </p:stCondLst>
                            <p:childTnLst>
                              <p:par>
                                <p:cTn id="22" presetID="42" presetClass="entr" presetSubtype="0" fill="hold" grpId="0" nodeType="afterEffect">
                                  <p:stCondLst>
                                    <p:cond delay="75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750"/>
                                        <p:tgtEl>
                                          <p:spTgt spid="6"/>
                                        </p:tgtEl>
                                      </p:cBhvr>
                                    </p:animEffect>
                                    <p:anim calcmode="lin" valueType="num">
                                      <p:cBhvr>
                                        <p:cTn id="25" dur="750" fill="hold"/>
                                        <p:tgtEl>
                                          <p:spTgt spid="6"/>
                                        </p:tgtEl>
                                        <p:attrNameLst>
                                          <p:attrName>ppt_x</p:attrName>
                                        </p:attrNameLst>
                                      </p:cBhvr>
                                      <p:tavLst>
                                        <p:tav tm="0">
                                          <p:val>
                                            <p:strVal val="#ppt_x"/>
                                          </p:val>
                                        </p:tav>
                                        <p:tav tm="100000">
                                          <p:val>
                                            <p:strVal val="#ppt_x"/>
                                          </p:val>
                                        </p:tav>
                                      </p:tavLst>
                                    </p:anim>
                                    <p:anim calcmode="lin" valueType="num">
                                      <p:cBhvr>
                                        <p:cTn id="26" dur="750" fill="hold"/>
                                        <p:tgtEl>
                                          <p:spTgt spid="6"/>
                                        </p:tgtEl>
                                        <p:attrNameLst>
                                          <p:attrName>ppt_y</p:attrName>
                                        </p:attrNameLst>
                                      </p:cBhvr>
                                      <p:tavLst>
                                        <p:tav tm="0">
                                          <p:val>
                                            <p:strVal val="#ppt_y+.1"/>
                                          </p:val>
                                        </p:tav>
                                        <p:tav tm="100000">
                                          <p:val>
                                            <p:strVal val="#ppt_y"/>
                                          </p:val>
                                        </p:tav>
                                      </p:tavLst>
                                    </p:anim>
                                  </p:childTnLst>
                                </p:cTn>
                              </p:par>
                              <p:par>
                                <p:cTn id="27" presetID="10" presetClass="entr" presetSubtype="0" fill="hold" grpId="0" nodeType="withEffect">
                                  <p:stCondLst>
                                    <p:cond delay="500"/>
                                  </p:stCondLst>
                                  <p:childTnLst>
                                    <p:set>
                                      <p:cBhvr>
                                        <p:cTn id="28" dur="1" fill="hold">
                                          <p:stCondLst>
                                            <p:cond delay="0"/>
                                          </p:stCondLst>
                                        </p:cTn>
                                        <p:tgtEl>
                                          <p:spTgt spid="14"/>
                                        </p:tgtEl>
                                        <p:attrNameLst>
                                          <p:attrName>style.visibility</p:attrName>
                                        </p:attrNameLst>
                                      </p:cBhvr>
                                      <p:to>
                                        <p:strVal val="visible"/>
                                      </p:to>
                                    </p:set>
                                    <p:animEffect transition="in" filter="fade">
                                      <p:cBhvr>
                                        <p:cTn id="29" dur="500"/>
                                        <p:tgtEl>
                                          <p:spTgt spid="14"/>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wipe(left)">
                                      <p:cBhvr>
                                        <p:cTn id="34" dur="500"/>
                                        <p:tgtEl>
                                          <p:spTgt spid="9"/>
                                        </p:tgtEl>
                                      </p:cBhvr>
                                    </p:animEffect>
                                  </p:childTnLst>
                                </p:cTn>
                              </p:par>
                            </p:childTnLst>
                          </p:cTn>
                        </p:par>
                        <p:par>
                          <p:cTn id="35" fill="hold">
                            <p:stCondLst>
                              <p:cond delay="500"/>
                            </p:stCondLst>
                            <p:childTnLst>
                              <p:par>
                                <p:cTn id="36" presetID="10" presetClass="entr" presetSubtype="0" fill="hold" grpId="0" nodeType="after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fade">
                                      <p:cBhvr>
                                        <p:cTn id="38" dur="500"/>
                                        <p:tgtEl>
                                          <p:spTgt spid="10"/>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13"/>
                                        </p:tgtEl>
                                        <p:attrNameLst>
                                          <p:attrName>style.visibility</p:attrName>
                                        </p:attrNameLst>
                                      </p:cBhvr>
                                      <p:to>
                                        <p:strVal val="visible"/>
                                      </p:to>
                                    </p:set>
                                    <p:animEffect transition="in" filter="wipe(left)">
                                      <p:cBhvr>
                                        <p:cTn id="43" dur="500"/>
                                        <p:tgtEl>
                                          <p:spTgt spid="13"/>
                                        </p:tgtEl>
                                      </p:cBhvr>
                                    </p:animEffect>
                                  </p:childTnLst>
                                </p:cTn>
                              </p:par>
                            </p:childTnLst>
                          </p:cTn>
                        </p:par>
                        <p:par>
                          <p:cTn id="44" fill="hold">
                            <p:stCondLst>
                              <p:cond delay="500"/>
                            </p:stCondLst>
                            <p:childTnLst>
                              <p:par>
                                <p:cTn id="45" presetID="10" presetClass="entr" presetSubtype="0" fill="hold" nodeType="after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fade">
                                      <p:cBhvr>
                                        <p:cTn id="4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p:bldP spid="7" grpId="0"/>
      <p:bldP spid="8" grpId="0"/>
      <p:bldP spid="9" grpId="0" animBg="1"/>
      <p:bldGraphic spid="10" grpId="0">
        <p:bldAsOne/>
      </p:bldGraphic>
      <p:bldP spid="13" grpId="0" animBg="1"/>
      <p:bldP spid="1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2057937" y="1144064"/>
            <a:ext cx="4936482" cy="1595505"/>
            <a:chOff x="2700471" y="521294"/>
            <a:chExt cx="6580262" cy="1914606"/>
          </a:xfrm>
        </p:grpSpPr>
        <p:sp>
          <p:nvSpPr>
            <p:cNvPr id="2" name="Rectangle 1"/>
            <p:cNvSpPr/>
            <p:nvPr/>
          </p:nvSpPr>
          <p:spPr bwMode="auto">
            <a:xfrm>
              <a:off x="2700471" y="521294"/>
              <a:ext cx="6580262" cy="1828800"/>
            </a:xfrm>
            <a:prstGeom prst="rect">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vert270" wrap="square" lIns="91436" tIns="45718" rIns="91436" bIns="45718" numCol="1" rtlCol="0" anchor="t" anchorCtr="0" compatLnSpc="1">
              <a:prstTxWarp prst="textNoShape">
                <a:avLst/>
              </a:prstTxWarp>
            </a:bodyPr>
            <a:lstStyle/>
            <a:p>
              <a:pPr algn="ctr" defTabSz="713089"/>
              <a:r>
                <a:rPr lang="en-US" sz="2500" dirty="0">
                  <a:solidFill>
                    <a:schemeClr val="tx1">
                      <a:alpha val="99000"/>
                    </a:schemeClr>
                  </a:solidFill>
                </a:rPr>
                <a:t>Stable</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31131" y="1903682"/>
              <a:ext cx="2847069" cy="532218"/>
            </a:xfrm>
            <a:prstGeom prst="rect">
              <a:avLst/>
            </a:prstGeom>
          </p:spPr>
        </p:pic>
        <p:sp>
          <p:nvSpPr>
            <p:cNvPr id="8" name="TextBox 7"/>
            <p:cNvSpPr txBox="1"/>
            <p:nvPr/>
          </p:nvSpPr>
          <p:spPr>
            <a:xfrm>
              <a:off x="3666145" y="675372"/>
              <a:ext cx="5426579" cy="1052596"/>
            </a:xfrm>
            <a:prstGeom prst="rect">
              <a:avLst/>
            </a:prstGeom>
            <a:noFill/>
          </p:spPr>
          <p:txBody>
            <a:bodyPr wrap="square" lIns="0" tIns="0" rIns="0" bIns="0" rtlCol="0">
              <a:spAutoFit/>
            </a:bodyPr>
            <a:lstStyle/>
            <a:p>
              <a:pPr algn="just"/>
              <a:r>
                <a:rPr lang="en-US" sz="1900" dirty="0">
                  <a:solidFill>
                    <a:schemeClr val="accent6">
                      <a:lumMod val="40000"/>
                      <a:lumOff val="60000"/>
                    </a:schemeClr>
                  </a:solidFill>
                </a:rPr>
                <a:t>Canvas </a:t>
              </a:r>
              <a:r>
                <a:rPr lang="en-US" sz="1900" dirty="0">
                  <a:solidFill>
                    <a:schemeClr val="accent5"/>
                  </a:solidFill>
                </a:rPr>
                <a:t>|</a:t>
              </a:r>
              <a:r>
                <a:rPr lang="en-US" sz="1900" dirty="0">
                  <a:solidFill>
                    <a:schemeClr val="accent6">
                      <a:lumMod val="40000"/>
                      <a:lumOff val="60000"/>
                    </a:schemeClr>
                  </a:solidFill>
                </a:rPr>
                <a:t> Local Storage </a:t>
              </a:r>
              <a:r>
                <a:rPr lang="en-US" sz="1900" dirty="0">
                  <a:solidFill>
                    <a:schemeClr val="accent5"/>
                  </a:solidFill>
                </a:rPr>
                <a:t>|</a:t>
              </a:r>
              <a:r>
                <a:rPr lang="en-US" sz="1900" dirty="0">
                  <a:solidFill>
                    <a:schemeClr val="accent6">
                      <a:lumMod val="40000"/>
                      <a:lumOff val="60000"/>
                    </a:schemeClr>
                  </a:solidFill>
                </a:rPr>
                <a:t> </a:t>
              </a:r>
              <a:r>
                <a:rPr lang="en-US" sz="1900" dirty="0" err="1">
                  <a:solidFill>
                    <a:schemeClr val="accent6">
                      <a:lumMod val="40000"/>
                      <a:lumOff val="60000"/>
                    </a:schemeClr>
                  </a:solidFill>
                </a:rPr>
                <a:t>Microdata</a:t>
              </a:r>
              <a:r>
                <a:rPr lang="en-US" sz="1900" dirty="0">
                  <a:solidFill>
                    <a:schemeClr val="accent6">
                      <a:lumMod val="40000"/>
                      <a:lumOff val="60000"/>
                    </a:schemeClr>
                  </a:solidFill>
                </a:rPr>
                <a:t> </a:t>
              </a:r>
              <a:r>
                <a:rPr lang="en-US" sz="1900" dirty="0">
                  <a:solidFill>
                    <a:schemeClr val="accent5"/>
                  </a:solidFill>
                </a:rPr>
                <a:t>|</a:t>
              </a:r>
              <a:r>
                <a:rPr lang="en-US" sz="1900" dirty="0">
                  <a:solidFill>
                    <a:schemeClr val="accent6">
                      <a:lumMod val="40000"/>
                      <a:lumOff val="60000"/>
                    </a:schemeClr>
                  </a:solidFill>
                </a:rPr>
                <a:t> Document Editing </a:t>
              </a:r>
              <a:r>
                <a:rPr lang="en-US" sz="1900" dirty="0">
                  <a:solidFill>
                    <a:schemeClr val="accent5"/>
                  </a:solidFill>
                </a:rPr>
                <a:t>|</a:t>
              </a:r>
              <a:r>
                <a:rPr lang="en-US" sz="1900" dirty="0">
                  <a:solidFill>
                    <a:schemeClr val="accent6">
                      <a:lumMod val="40000"/>
                      <a:lumOff val="60000"/>
                    </a:schemeClr>
                  </a:solidFill>
                </a:rPr>
                <a:t> </a:t>
              </a:r>
              <a:r>
                <a:rPr lang="en-US" sz="1900" dirty="0" err="1">
                  <a:solidFill>
                    <a:schemeClr val="accent6">
                      <a:lumMod val="40000"/>
                      <a:lumOff val="60000"/>
                    </a:schemeClr>
                  </a:solidFill>
                </a:rPr>
                <a:t>Geolocation</a:t>
              </a:r>
              <a:r>
                <a:rPr lang="en-US" sz="1900" dirty="0">
                  <a:solidFill>
                    <a:schemeClr val="accent6">
                      <a:lumMod val="40000"/>
                      <a:lumOff val="60000"/>
                    </a:schemeClr>
                  </a:solidFill>
                </a:rPr>
                <a:t> </a:t>
              </a:r>
              <a:r>
                <a:rPr lang="en-US" sz="1900" dirty="0">
                  <a:solidFill>
                    <a:schemeClr val="accent5"/>
                  </a:solidFill>
                </a:rPr>
                <a:t>|</a:t>
              </a:r>
              <a:r>
                <a:rPr lang="en-US" sz="1900" dirty="0">
                  <a:solidFill>
                    <a:schemeClr val="accent6">
                      <a:lumMod val="40000"/>
                      <a:lumOff val="60000"/>
                    </a:schemeClr>
                  </a:solidFill>
                </a:rPr>
                <a:t> Semantic Tags </a:t>
              </a:r>
              <a:r>
                <a:rPr lang="en-US" sz="1900" dirty="0">
                  <a:solidFill>
                    <a:schemeClr val="accent5"/>
                  </a:solidFill>
                </a:rPr>
                <a:t>|</a:t>
              </a:r>
              <a:r>
                <a:rPr lang="en-US" sz="1900" dirty="0">
                  <a:solidFill>
                    <a:schemeClr val="accent6">
                      <a:lumMod val="40000"/>
                      <a:lumOff val="60000"/>
                    </a:schemeClr>
                  </a:solidFill>
                </a:rPr>
                <a:t> Video/Audio </a:t>
              </a:r>
              <a:r>
                <a:rPr lang="en-US" sz="1900" dirty="0">
                  <a:solidFill>
                    <a:schemeClr val="accent5"/>
                  </a:solidFill>
                </a:rPr>
                <a:t>|</a:t>
              </a:r>
              <a:r>
                <a:rPr lang="en-US" sz="1900" dirty="0">
                  <a:solidFill>
                    <a:schemeClr val="accent6">
                      <a:lumMod val="40000"/>
                      <a:lumOff val="60000"/>
                    </a:schemeClr>
                  </a:solidFill>
                </a:rPr>
                <a:t> Selectors</a:t>
              </a:r>
            </a:p>
          </p:txBody>
        </p:sp>
      </p:grpSp>
      <p:grpSp>
        <p:nvGrpSpPr>
          <p:cNvPr id="11" name="Group 10"/>
          <p:cNvGrpSpPr/>
          <p:nvPr/>
        </p:nvGrpSpPr>
        <p:grpSpPr>
          <a:xfrm>
            <a:off x="1469730" y="2787944"/>
            <a:ext cx="6112903" cy="1518068"/>
            <a:chOff x="1916394" y="2493949"/>
            <a:chExt cx="8148415" cy="1821682"/>
          </a:xfrm>
        </p:grpSpPr>
        <p:sp>
          <p:nvSpPr>
            <p:cNvPr id="3" name="Rectangle 2"/>
            <p:cNvSpPr/>
            <p:nvPr/>
          </p:nvSpPr>
          <p:spPr bwMode="auto">
            <a:xfrm>
              <a:off x="1916394" y="2493949"/>
              <a:ext cx="8148415" cy="1821682"/>
            </a:xfrm>
            <a:prstGeom prst="rect">
              <a:avLst/>
            </a:prstGeom>
            <a:ln>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vert270" wrap="square" lIns="91436" tIns="45718" rIns="91436" bIns="45718" numCol="1" rtlCol="0" anchor="t" anchorCtr="0" compatLnSpc="1">
              <a:prstTxWarp prst="textNoShape">
                <a:avLst/>
              </a:prstTxWarp>
            </a:bodyPr>
            <a:lstStyle/>
            <a:p>
              <a:pPr algn="ctr" defTabSz="713089"/>
              <a:r>
                <a:rPr lang="en-US" sz="1900" dirty="0">
                  <a:solidFill>
                    <a:schemeClr val="tx1">
                      <a:alpha val="99000"/>
                    </a:schemeClr>
                  </a:solidFill>
                </a:rPr>
                <a:t>In Progress</a:t>
              </a:r>
            </a:p>
          </p:txBody>
        </p:sp>
        <p:sp>
          <p:nvSpPr>
            <p:cNvPr id="10" name="TextBox 9"/>
            <p:cNvSpPr txBox="1"/>
            <p:nvPr/>
          </p:nvSpPr>
          <p:spPr>
            <a:xfrm>
              <a:off x="2700471" y="2656571"/>
              <a:ext cx="7127193" cy="701730"/>
            </a:xfrm>
            <a:prstGeom prst="rect">
              <a:avLst/>
            </a:prstGeom>
            <a:noFill/>
          </p:spPr>
          <p:txBody>
            <a:bodyPr wrap="square" lIns="0" tIns="0" rIns="0" bIns="0" rtlCol="0">
              <a:spAutoFit/>
            </a:bodyPr>
            <a:lstStyle/>
            <a:p>
              <a:pPr algn="just"/>
              <a:r>
                <a:rPr lang="en-US" sz="1900" dirty="0" err="1">
                  <a:solidFill>
                    <a:schemeClr val="accent1">
                      <a:lumMod val="20000"/>
                      <a:lumOff val="80000"/>
                    </a:schemeClr>
                  </a:solidFill>
                </a:rPr>
                <a:t>WebGL</a:t>
              </a:r>
              <a:r>
                <a:rPr lang="en-US" sz="1900" dirty="0">
                  <a:solidFill>
                    <a:schemeClr val="accent1">
                      <a:lumMod val="20000"/>
                      <a:lumOff val="80000"/>
                    </a:schemeClr>
                  </a:solidFill>
                </a:rPr>
                <a:t> | </a:t>
              </a:r>
              <a:r>
                <a:rPr lang="en-US" sz="1900" dirty="0" err="1">
                  <a:solidFill>
                    <a:schemeClr val="accent1">
                      <a:lumMod val="20000"/>
                      <a:lumOff val="80000"/>
                    </a:schemeClr>
                  </a:solidFill>
                </a:rPr>
                <a:t>WebSockets</a:t>
              </a:r>
              <a:r>
                <a:rPr lang="en-US" sz="1900" dirty="0">
                  <a:solidFill>
                    <a:schemeClr val="accent1">
                      <a:lumMod val="20000"/>
                      <a:lumOff val="80000"/>
                    </a:schemeClr>
                  </a:solidFill>
                </a:rPr>
                <a:t> | File API | Drag-Drop API | </a:t>
              </a:r>
              <a:r>
                <a:rPr lang="en-US" sz="1900" dirty="0" err="1">
                  <a:solidFill>
                    <a:schemeClr val="accent1">
                      <a:lumMod val="20000"/>
                      <a:lumOff val="80000"/>
                    </a:schemeClr>
                  </a:solidFill>
                </a:rPr>
                <a:t>IndexDB</a:t>
              </a:r>
              <a:r>
                <a:rPr lang="en-US" sz="1900" dirty="0">
                  <a:solidFill>
                    <a:schemeClr val="accent1">
                      <a:lumMod val="20000"/>
                      <a:lumOff val="80000"/>
                    </a:schemeClr>
                  </a:solidFill>
                </a:rPr>
                <a:t> |  Offline API | Web Workers | HTML5 Forms</a:t>
              </a:r>
            </a:p>
          </p:txBody>
        </p:sp>
      </p:gr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46771" y="3823963"/>
            <a:ext cx="2135858" cy="443515"/>
          </a:xfrm>
          <a:prstGeom prst="rect">
            <a:avLst/>
          </a:prstGeom>
        </p:spPr>
      </p:pic>
    </p:spTree>
    <p:extLst>
      <p:ext uri="{BB962C8B-B14F-4D97-AF65-F5344CB8AC3E}">
        <p14:creationId xmlns:p14="http://schemas.microsoft.com/office/powerpoint/2010/main" val="2892873376"/>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52209" y="1670583"/>
            <a:ext cx="1829276" cy="2032000"/>
          </a:xfrm>
          <a:prstGeom prst="rect">
            <a:avLst/>
          </a:prstGeom>
        </p:spPr>
      </p:pic>
    </p:spTree>
    <p:extLst>
      <p:ext uri="{BB962C8B-B14F-4D97-AF65-F5344CB8AC3E}">
        <p14:creationId xmlns:p14="http://schemas.microsoft.com/office/powerpoint/2010/main" val="318330945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4000500"/>
            <a:ext cx="5486400" cy="473075"/>
          </a:xfrm>
        </p:spPr>
        <p:txBody>
          <a:bodyPr>
            <a:noAutofit/>
          </a:bodyPr>
          <a:lstStyle/>
          <a:p>
            <a:r>
              <a:rPr lang="en-US" sz="2800" dirty="0" smtClean="0"/>
              <a:t>How To Spot HTML5</a:t>
            </a:r>
            <a:endParaRPr lang="en-US" sz="2800" dirty="0"/>
          </a:p>
        </p:txBody>
      </p:sp>
      <p:pic>
        <p:nvPicPr>
          <p:cNvPr id="5" name="Picture Placeholder 4" descr="html5_defined.jpg"/>
          <p:cNvPicPr>
            <a:picLocks noGrp="1" noChangeAspect="1"/>
          </p:cNvPicPr>
          <p:nvPr>
            <p:ph type="pic" idx="1"/>
          </p:nvPr>
        </p:nvPicPr>
        <p:blipFill>
          <a:blip r:embed="rId3">
            <a:extLst>
              <a:ext uri="{28A0092B-C50C-407E-A947-70E740481C1C}">
                <a14:useLocalDpi xmlns:a14="http://schemas.microsoft.com/office/drawing/2010/main" val="0"/>
              </a:ext>
            </a:extLst>
          </a:blip>
          <a:srcRect t="26699" b="26699"/>
          <a:stretch>
            <a:fillRect/>
          </a:stretch>
        </p:blipFill>
        <p:spPr/>
      </p:pic>
      <p:sp>
        <p:nvSpPr>
          <p:cNvPr id="4" name="Text Placeholder 3"/>
          <p:cNvSpPr>
            <a:spLocks noGrp="1"/>
          </p:cNvSpPr>
          <p:nvPr>
            <p:ph type="body" sz="half" idx="2"/>
          </p:nvPr>
        </p:nvSpPr>
        <p:spPr>
          <a:xfrm>
            <a:off x="457200" y="4457700"/>
            <a:ext cx="5486400" cy="669925"/>
          </a:xfrm>
        </p:spPr>
        <p:txBody>
          <a:bodyPr>
            <a:normAutofit/>
          </a:bodyPr>
          <a:lstStyle/>
          <a:p>
            <a:r>
              <a:rPr lang="en-US" sz="1600" dirty="0" smtClean="0"/>
              <a:t>The IE Test</a:t>
            </a:r>
            <a:endParaRPr lang="en-US" sz="1600" dirty="0"/>
          </a:p>
        </p:txBody>
      </p:sp>
    </p:spTree>
    <p:extLst>
      <p:ext uri="{BB962C8B-B14F-4D97-AF65-F5344CB8AC3E}">
        <p14:creationId xmlns:p14="http://schemas.microsoft.com/office/powerpoint/2010/main" val="3734056124"/>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l"/>
            <a:r>
              <a:rPr lang="en-US" sz="4700" dirty="0"/>
              <a:t>IE9 offers support for the </a:t>
            </a:r>
            <a:r>
              <a:rPr lang="en-US" sz="4700" dirty="0">
                <a:solidFill>
                  <a:schemeClr val="tx2">
                    <a:lumMod val="60000"/>
                    <a:lumOff val="40000"/>
                  </a:schemeClr>
                </a:solidFill>
              </a:rPr>
              <a:t>most relevant</a:t>
            </a:r>
            <a:r>
              <a:rPr lang="en-US" sz="4700" dirty="0"/>
              <a:t>, real-world web patterns that developers are </a:t>
            </a:r>
            <a:r>
              <a:rPr lang="en-US" sz="4700" dirty="0">
                <a:solidFill>
                  <a:schemeClr val="tx2">
                    <a:lumMod val="60000"/>
                    <a:lumOff val="40000"/>
                  </a:schemeClr>
                </a:solidFill>
              </a:rPr>
              <a:t>using today </a:t>
            </a:r>
            <a:r>
              <a:rPr lang="en-US" sz="4700" dirty="0"/>
              <a:t>as well as the HTML5 patterns we expect to become more </a:t>
            </a:r>
            <a:r>
              <a:rPr lang="en-US" sz="4700" dirty="0" smtClean="0"/>
              <a:t>mainstream.”</a:t>
            </a:r>
            <a:endParaRPr lang="en-US" sz="4700" dirty="0"/>
          </a:p>
        </p:txBody>
      </p:sp>
      <p:sp>
        <p:nvSpPr>
          <p:cNvPr id="4" name="TextBox 3"/>
          <p:cNvSpPr txBox="1"/>
          <p:nvPr/>
        </p:nvSpPr>
        <p:spPr>
          <a:xfrm>
            <a:off x="0" y="-192675"/>
            <a:ext cx="723618" cy="1734022"/>
          </a:xfrm>
          <a:prstGeom prst="rect">
            <a:avLst/>
          </a:prstGeom>
          <a:noFill/>
        </p:spPr>
        <p:txBody>
          <a:bodyPr wrap="none" lIns="71332" tIns="35666" rIns="71332" bIns="35666" rtlCol="0">
            <a:spAutoFit/>
          </a:bodyPr>
          <a:lstStyle/>
          <a:p>
            <a:r>
              <a:rPr lang="en-US" sz="10800" dirty="0">
                <a:solidFill>
                  <a:schemeClr val="bg2">
                    <a:lumMod val="20000"/>
                    <a:lumOff val="80000"/>
                  </a:schemeClr>
                </a:solidFill>
              </a:rPr>
              <a:t>“</a:t>
            </a:r>
          </a:p>
        </p:txBody>
      </p:sp>
      <p:sp>
        <p:nvSpPr>
          <p:cNvPr id="5" name="TextBox 4"/>
          <p:cNvSpPr txBox="1"/>
          <p:nvPr/>
        </p:nvSpPr>
        <p:spPr>
          <a:xfrm>
            <a:off x="6223987" y="4533900"/>
            <a:ext cx="2269188" cy="656804"/>
          </a:xfrm>
          <a:prstGeom prst="rect">
            <a:avLst/>
          </a:prstGeom>
          <a:noFill/>
        </p:spPr>
        <p:txBody>
          <a:bodyPr wrap="none" lIns="71332" tIns="35666" rIns="71332" bIns="35666" rtlCol="0">
            <a:spAutoFit/>
          </a:bodyPr>
          <a:lstStyle/>
          <a:p>
            <a:r>
              <a:rPr lang="en-US" sz="1900" i="1" dirty="0">
                <a:solidFill>
                  <a:schemeClr val="tx1">
                    <a:lumMod val="75000"/>
                  </a:schemeClr>
                </a:solidFill>
              </a:rPr>
              <a:t>-Dean </a:t>
            </a:r>
            <a:r>
              <a:rPr lang="en-US" sz="1900" i="1" dirty="0" err="1">
                <a:solidFill>
                  <a:schemeClr val="tx1">
                    <a:lumMod val="75000"/>
                  </a:schemeClr>
                </a:solidFill>
              </a:rPr>
              <a:t>Hachamovitch</a:t>
            </a:r>
            <a:endParaRPr lang="en-US" sz="1900" i="1" dirty="0">
              <a:solidFill>
                <a:schemeClr val="tx1">
                  <a:lumMod val="75000"/>
                </a:schemeClr>
              </a:solidFill>
            </a:endParaRPr>
          </a:p>
          <a:p>
            <a:r>
              <a:rPr lang="en-US" sz="1900" i="1" dirty="0">
                <a:solidFill>
                  <a:schemeClr val="tx1">
                    <a:lumMod val="75000"/>
                  </a:schemeClr>
                </a:solidFill>
              </a:rPr>
              <a:t>Corporate VP, IE</a:t>
            </a:r>
          </a:p>
        </p:txBody>
      </p:sp>
    </p:spTree>
    <p:extLst>
      <p:ext uri="{BB962C8B-B14F-4D97-AF65-F5344CB8AC3E}">
        <p14:creationId xmlns:p14="http://schemas.microsoft.com/office/powerpoint/2010/main" val="3884248992"/>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60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Your Host</a:t>
            </a:r>
            <a:endParaRPr lang="en-US" dirty="0"/>
          </a:p>
        </p:txBody>
      </p:sp>
      <p:sp>
        <p:nvSpPr>
          <p:cNvPr id="3" name="Content Placeholder 2"/>
          <p:cNvSpPr>
            <a:spLocks noGrp="1"/>
          </p:cNvSpPr>
          <p:nvPr>
            <p:ph idx="1"/>
          </p:nvPr>
        </p:nvSpPr>
        <p:spPr>
          <a:xfrm>
            <a:off x="389436" y="1206499"/>
            <a:ext cx="8363938" cy="3784601"/>
          </a:xfrm>
        </p:spPr>
        <p:txBody>
          <a:bodyPr>
            <a:normAutofit fontScale="92500"/>
          </a:bodyPr>
          <a:lstStyle/>
          <a:p>
            <a:pPr marL="0" indent="0">
              <a:buNone/>
            </a:pPr>
            <a:r>
              <a:rPr lang="en-US" sz="5200" dirty="0" smtClean="0">
                <a:solidFill>
                  <a:srgbClr val="000000"/>
                </a:solidFill>
              </a:rPr>
              <a:t>Jim Cowart</a:t>
            </a:r>
          </a:p>
          <a:p>
            <a:pPr>
              <a:buBlip>
                <a:blip r:embed="rId2"/>
              </a:buBlip>
            </a:pPr>
            <a:r>
              <a:rPr lang="en-US" dirty="0" smtClean="0"/>
              <a:t>Developer, Architect, OSS-author-wannabe</a:t>
            </a:r>
          </a:p>
          <a:p>
            <a:pPr>
              <a:buBlip>
                <a:blip r:embed="rId2"/>
              </a:buBlip>
            </a:pPr>
            <a:r>
              <a:rPr lang="en-US" dirty="0" smtClean="0"/>
              <a:t>Chattanooga, TN </a:t>
            </a:r>
          </a:p>
          <a:p>
            <a:pPr>
              <a:buBlip>
                <a:blip r:embed="rId2"/>
              </a:buBlip>
            </a:pPr>
            <a:r>
              <a:rPr lang="en-US" dirty="0" smtClean="0"/>
              <a:t>@ifandelse</a:t>
            </a:r>
          </a:p>
          <a:p>
            <a:pPr>
              <a:buBlip>
                <a:blip r:embed="rId2"/>
              </a:buBlip>
            </a:pPr>
            <a:r>
              <a:rPr lang="en-US" dirty="0" smtClean="0"/>
              <a:t>JavaScript, C#, </a:t>
            </a:r>
            <a:r>
              <a:rPr lang="en-US" dirty="0" err="1" smtClean="0"/>
              <a:t>erlang</a:t>
            </a:r>
            <a:endParaRPr lang="en-US" dirty="0" smtClean="0"/>
          </a:p>
          <a:p>
            <a:pPr>
              <a:buBlip>
                <a:blip r:embed="rId2"/>
              </a:buBlip>
            </a:pPr>
            <a:r>
              <a:rPr lang="en-US" dirty="0" smtClean="0"/>
              <a:t>Once deleted an entire production sales pipeline database</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15200" y="295744"/>
            <a:ext cx="1460500" cy="1402411"/>
          </a:xfrm>
          <a:prstGeom prst="rect">
            <a:avLst/>
          </a:prstGeom>
        </p:spPr>
      </p:pic>
    </p:spTree>
    <p:extLst>
      <p:ext uri="{BB962C8B-B14F-4D97-AF65-F5344CB8AC3E}">
        <p14:creationId xmlns:p14="http://schemas.microsoft.com/office/powerpoint/2010/main" val="3679188195"/>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p:cTn id="7"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8" dur="500" fill="hold"/>
                                        <p:tgtEl>
                                          <p:spTgt spid="3">
                                            <p:txEl>
                                              <p:pRg st="1" end="1"/>
                                            </p:txEl>
                                          </p:spTgt>
                                        </p:tgtEl>
                                        <p:attrNameLst>
                                          <p:attrName>ppt_h</p:attrName>
                                        </p:attrNameLst>
                                      </p:cBhvr>
                                      <p:tavLst>
                                        <p:tav tm="0">
                                          <p:val>
                                            <p:fltVal val="0"/>
                                          </p:val>
                                        </p:tav>
                                        <p:tav tm="100000">
                                          <p:val>
                                            <p:strVal val="#ppt_h"/>
                                          </p:val>
                                        </p:tav>
                                      </p:tavLst>
                                    </p:anim>
                                    <p:animEffect transition="in" filter="fade">
                                      <p:cBhvr>
                                        <p:cTn id="9" dur="500"/>
                                        <p:tgtEl>
                                          <p:spTgt spid="3">
                                            <p:txEl>
                                              <p:pRg st="1" end="1"/>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anim calcmode="lin" valueType="num">
                                      <p:cBhvr>
                                        <p:cTn id="14"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15" dur="500" fill="hold"/>
                                        <p:tgtEl>
                                          <p:spTgt spid="3">
                                            <p:txEl>
                                              <p:pRg st="2" end="2"/>
                                            </p:txEl>
                                          </p:spTgt>
                                        </p:tgtEl>
                                        <p:attrNameLst>
                                          <p:attrName>ppt_h</p:attrName>
                                        </p:attrNameLst>
                                      </p:cBhvr>
                                      <p:tavLst>
                                        <p:tav tm="0">
                                          <p:val>
                                            <p:fltVal val="0"/>
                                          </p:val>
                                        </p:tav>
                                        <p:tav tm="100000">
                                          <p:val>
                                            <p:strVal val="#ppt_h"/>
                                          </p:val>
                                        </p:tav>
                                      </p:tavLst>
                                    </p:anim>
                                    <p:animEffect transition="in" filter="fade">
                                      <p:cBhvr>
                                        <p:cTn id="16" dur="500"/>
                                        <p:tgtEl>
                                          <p:spTgt spid="3">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 calcmode="lin" valueType="num">
                                      <p:cBhvr>
                                        <p:cTn id="21" dur="500" fill="hold"/>
                                        <p:tgtEl>
                                          <p:spTgt spid="3">
                                            <p:txEl>
                                              <p:pRg st="3" end="3"/>
                                            </p:txEl>
                                          </p:spTgt>
                                        </p:tgtEl>
                                        <p:attrNameLst>
                                          <p:attrName>ppt_w</p:attrName>
                                        </p:attrNameLst>
                                      </p:cBhvr>
                                      <p:tavLst>
                                        <p:tav tm="0">
                                          <p:val>
                                            <p:fltVal val="0"/>
                                          </p:val>
                                        </p:tav>
                                        <p:tav tm="100000">
                                          <p:val>
                                            <p:strVal val="#ppt_w"/>
                                          </p:val>
                                        </p:tav>
                                      </p:tavLst>
                                    </p:anim>
                                    <p:anim calcmode="lin" valueType="num">
                                      <p:cBhvr>
                                        <p:cTn id="22" dur="500" fill="hold"/>
                                        <p:tgtEl>
                                          <p:spTgt spid="3">
                                            <p:txEl>
                                              <p:pRg st="3" end="3"/>
                                            </p:txEl>
                                          </p:spTgt>
                                        </p:tgtEl>
                                        <p:attrNameLst>
                                          <p:attrName>ppt_h</p:attrName>
                                        </p:attrNameLst>
                                      </p:cBhvr>
                                      <p:tavLst>
                                        <p:tav tm="0">
                                          <p:val>
                                            <p:fltVal val="0"/>
                                          </p:val>
                                        </p:tav>
                                        <p:tav tm="100000">
                                          <p:val>
                                            <p:strVal val="#ppt_h"/>
                                          </p:val>
                                        </p:tav>
                                      </p:tavLst>
                                    </p:anim>
                                    <p:animEffect transition="in" filter="fade">
                                      <p:cBhvr>
                                        <p:cTn id="23" dur="500"/>
                                        <p:tgtEl>
                                          <p:spTgt spid="3">
                                            <p:txEl>
                                              <p:pRg st="3" end="3"/>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grpId="0" nodeType="clickEffect">
                                  <p:stCondLst>
                                    <p:cond delay="0"/>
                                  </p:stCondLst>
                                  <p:childTnLst>
                                    <p:set>
                                      <p:cBhvr>
                                        <p:cTn id="27" dur="1" fill="hold">
                                          <p:stCondLst>
                                            <p:cond delay="0"/>
                                          </p:stCondLst>
                                        </p:cTn>
                                        <p:tgtEl>
                                          <p:spTgt spid="3">
                                            <p:txEl>
                                              <p:pRg st="4" end="4"/>
                                            </p:txEl>
                                          </p:spTgt>
                                        </p:tgtEl>
                                        <p:attrNameLst>
                                          <p:attrName>style.visibility</p:attrName>
                                        </p:attrNameLst>
                                      </p:cBhvr>
                                      <p:to>
                                        <p:strVal val="visible"/>
                                      </p:to>
                                    </p:set>
                                    <p:anim calcmode="lin" valueType="num">
                                      <p:cBhvr>
                                        <p:cTn id="28" dur="500" fill="hold"/>
                                        <p:tgtEl>
                                          <p:spTgt spid="3">
                                            <p:txEl>
                                              <p:pRg st="4" end="4"/>
                                            </p:txEl>
                                          </p:spTgt>
                                        </p:tgtEl>
                                        <p:attrNameLst>
                                          <p:attrName>ppt_w</p:attrName>
                                        </p:attrNameLst>
                                      </p:cBhvr>
                                      <p:tavLst>
                                        <p:tav tm="0">
                                          <p:val>
                                            <p:fltVal val="0"/>
                                          </p:val>
                                        </p:tav>
                                        <p:tav tm="100000">
                                          <p:val>
                                            <p:strVal val="#ppt_w"/>
                                          </p:val>
                                        </p:tav>
                                      </p:tavLst>
                                    </p:anim>
                                    <p:anim calcmode="lin" valueType="num">
                                      <p:cBhvr>
                                        <p:cTn id="29" dur="500" fill="hold"/>
                                        <p:tgtEl>
                                          <p:spTgt spid="3">
                                            <p:txEl>
                                              <p:pRg st="4" end="4"/>
                                            </p:txEl>
                                          </p:spTgt>
                                        </p:tgtEl>
                                        <p:attrNameLst>
                                          <p:attrName>ppt_h</p:attrName>
                                        </p:attrNameLst>
                                      </p:cBhvr>
                                      <p:tavLst>
                                        <p:tav tm="0">
                                          <p:val>
                                            <p:fltVal val="0"/>
                                          </p:val>
                                        </p:tav>
                                        <p:tav tm="100000">
                                          <p:val>
                                            <p:strVal val="#ppt_h"/>
                                          </p:val>
                                        </p:tav>
                                      </p:tavLst>
                                    </p:anim>
                                    <p:animEffect transition="in" filter="fade">
                                      <p:cBhvr>
                                        <p:cTn id="30" dur="500"/>
                                        <p:tgtEl>
                                          <p:spTgt spid="3">
                                            <p:txEl>
                                              <p:pRg st="4" end="4"/>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grpId="0" nodeType="click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anim calcmode="lin" valueType="num">
                                      <p:cBhvr>
                                        <p:cTn id="35" dur="500" fill="hold"/>
                                        <p:tgtEl>
                                          <p:spTgt spid="3">
                                            <p:txEl>
                                              <p:pRg st="5" end="5"/>
                                            </p:txEl>
                                          </p:spTgt>
                                        </p:tgtEl>
                                        <p:attrNameLst>
                                          <p:attrName>ppt_w</p:attrName>
                                        </p:attrNameLst>
                                      </p:cBhvr>
                                      <p:tavLst>
                                        <p:tav tm="0">
                                          <p:val>
                                            <p:fltVal val="0"/>
                                          </p:val>
                                        </p:tav>
                                        <p:tav tm="100000">
                                          <p:val>
                                            <p:strVal val="#ppt_w"/>
                                          </p:val>
                                        </p:tav>
                                      </p:tavLst>
                                    </p:anim>
                                    <p:anim calcmode="lin" valueType="num">
                                      <p:cBhvr>
                                        <p:cTn id="36" dur="500" fill="hold"/>
                                        <p:tgtEl>
                                          <p:spTgt spid="3">
                                            <p:txEl>
                                              <p:pRg st="5" end="5"/>
                                            </p:txEl>
                                          </p:spTgt>
                                        </p:tgtEl>
                                        <p:attrNameLst>
                                          <p:attrName>ppt_h</p:attrName>
                                        </p:attrNameLst>
                                      </p:cBhvr>
                                      <p:tavLst>
                                        <p:tav tm="0">
                                          <p:val>
                                            <p:fltVal val="0"/>
                                          </p:val>
                                        </p:tav>
                                        <p:tav tm="100000">
                                          <p:val>
                                            <p:strVal val="#ppt_h"/>
                                          </p:val>
                                        </p:tav>
                                      </p:tavLst>
                                    </p:anim>
                                    <p:animEffect transition="in" filter="fade">
                                      <p:cBhvr>
                                        <p:cTn id="37"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0" b="100000" l="0" r="100000">
                        <a14:foregroundMark x1="8393" y1="76452" x2="81775" y2="8387"/>
                        <a14:foregroundMark x1="97842" y1="80323" x2="6235" y2="3871"/>
                        <a14:foregroundMark x1="88729" y1="8387" x2="8633" y2="9032"/>
                        <a14:foregroundMark x1="91607" y1="14194" x2="2638" y2="10645"/>
                        <a14:foregroundMark x1="78657" y1="74839" x2="19424" y2="75484"/>
                        <a14:foregroundMark x1="83213" y1="49032" x2="25420" y2="57097"/>
                        <a14:foregroundMark x1="77698" y1="69355" x2="26859" y2="46129"/>
                        <a14:foregroundMark x1="64269" y1="90323" x2="64748" y2="32258"/>
                        <a14:foregroundMark x1="54197" y1="91290" x2="53237" y2="40000"/>
                        <a14:foregroundMark x1="61871" y1="90323" x2="52038" y2="68065"/>
                        <a14:foregroundMark x1="45084" y1="91290" x2="74580" y2="79355"/>
                        <a14:foregroundMark x1="45324" y1="89677" x2="48921" y2="80968"/>
                        <a14:foregroundMark x1="46043" y1="91290" x2="60192" y2="91935"/>
                        <a14:backgroundMark x1="4077" y1="93871" x2="98082" y2="94839"/>
                      </a14:backgroundRemoval>
                    </a14:imgEffect>
                  </a14:imgLayer>
                </a14:imgProps>
              </a:ext>
              <a:ext uri="{28A0092B-C50C-407E-A947-70E740481C1C}">
                <a14:useLocalDpi xmlns:a14="http://schemas.microsoft.com/office/drawing/2010/main" val="0"/>
              </a:ext>
            </a:extLst>
          </a:blip>
          <a:srcRect/>
          <a:stretch>
            <a:fillRect/>
          </a:stretch>
        </p:blipFill>
        <p:spPr bwMode="auto">
          <a:xfrm>
            <a:off x="2716716" y="399174"/>
            <a:ext cx="3307337" cy="27311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1604911" y="2899512"/>
            <a:ext cx="5593678" cy="430887"/>
          </a:xfrm>
          <a:prstGeom prst="rect">
            <a:avLst/>
          </a:prstGeom>
          <a:noFill/>
        </p:spPr>
        <p:txBody>
          <a:bodyPr wrap="none" lIns="0" tIns="0" rIns="0" bIns="0" rtlCol="0">
            <a:spAutoFit/>
          </a:bodyPr>
          <a:lstStyle/>
          <a:p>
            <a:r>
              <a:rPr lang="en-US" sz="2800" dirty="0">
                <a:solidFill>
                  <a:schemeClr val="tx2">
                    <a:lumMod val="60000"/>
                    <a:lumOff val="40000"/>
                  </a:schemeClr>
                </a:solidFill>
              </a:rPr>
              <a:t>html5labs.interoperabilitybridges.com</a:t>
            </a:r>
          </a:p>
        </p:txBody>
      </p:sp>
      <p:sp>
        <p:nvSpPr>
          <p:cNvPr id="5" name="Rectangle 4"/>
          <p:cNvSpPr/>
          <p:nvPr/>
        </p:nvSpPr>
        <p:spPr>
          <a:xfrm>
            <a:off x="2650420" y="4791176"/>
            <a:ext cx="3619318" cy="456749"/>
          </a:xfrm>
          <a:prstGeom prst="rect">
            <a:avLst/>
          </a:prstGeom>
        </p:spPr>
        <p:txBody>
          <a:bodyPr wrap="none" lIns="71332" tIns="35666" rIns="71332" bIns="35666">
            <a:spAutoFit/>
          </a:bodyPr>
          <a:lstStyle/>
          <a:p>
            <a:r>
              <a:rPr lang="en-US" sz="2500" dirty="0">
                <a:solidFill>
                  <a:schemeClr val="tx2">
                    <a:lumMod val="60000"/>
                    <a:lumOff val="40000"/>
                  </a:schemeClr>
                </a:solidFill>
              </a:rPr>
              <a:t>ie.microsoft.com/</a:t>
            </a:r>
            <a:r>
              <a:rPr lang="en-US" sz="2500" dirty="0" err="1">
                <a:solidFill>
                  <a:schemeClr val="tx2">
                    <a:lumMod val="60000"/>
                    <a:lumOff val="40000"/>
                  </a:schemeClr>
                </a:solidFill>
              </a:rPr>
              <a:t>testdrive</a:t>
            </a:r>
            <a:endParaRPr lang="en-US" sz="2500" dirty="0">
              <a:solidFill>
                <a:schemeClr val="tx2">
                  <a:lumMod val="60000"/>
                  <a:lumOff val="40000"/>
                </a:schemeClr>
              </a:solidFill>
            </a:endParaRPr>
          </a:p>
        </p:txBody>
      </p:sp>
      <p:sp>
        <p:nvSpPr>
          <p:cNvPr id="6" name="TextBox 5"/>
          <p:cNvSpPr txBox="1"/>
          <p:nvPr/>
        </p:nvSpPr>
        <p:spPr>
          <a:xfrm>
            <a:off x="4277011" y="3250050"/>
            <a:ext cx="325735" cy="784830"/>
          </a:xfrm>
          <a:prstGeom prst="rect">
            <a:avLst/>
          </a:prstGeom>
          <a:noFill/>
        </p:spPr>
        <p:txBody>
          <a:bodyPr wrap="none" lIns="0" tIns="0" rIns="0" bIns="0" rtlCol="0">
            <a:spAutoFit/>
          </a:bodyPr>
          <a:lstStyle/>
          <a:p>
            <a:r>
              <a:rPr lang="en-US" sz="5100" dirty="0">
                <a:solidFill>
                  <a:schemeClr val="accent1"/>
                </a:solidFill>
              </a:rPr>
              <a:t>+</a:t>
            </a:r>
          </a:p>
        </p:txBody>
      </p:sp>
      <p:sp>
        <p:nvSpPr>
          <p:cNvPr id="8" name="Rectangle 7"/>
          <p:cNvSpPr/>
          <p:nvPr/>
        </p:nvSpPr>
        <p:spPr bwMode="auto">
          <a:xfrm>
            <a:off x="2715332" y="4080561"/>
            <a:ext cx="3444184" cy="694738"/>
          </a:xfrm>
          <a:prstGeom prst="rect">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71329" tIns="35665" rIns="71329" bIns="35665" numCol="1" rtlCol="0" anchor="ctr" anchorCtr="0" compatLnSpc="1">
            <a:prstTxWarp prst="textNoShape">
              <a:avLst/>
            </a:prstTxWarp>
          </a:bodyPr>
          <a:lstStyle/>
          <a:p>
            <a:pPr algn="ctr" defTabSz="713089"/>
            <a:r>
              <a:rPr lang="en-US" sz="1700" dirty="0">
                <a:solidFill>
                  <a:schemeClr val="tx1">
                    <a:alpha val="99000"/>
                  </a:schemeClr>
                </a:solidFill>
              </a:rPr>
              <a:t>Platform Previews</a:t>
            </a:r>
          </a:p>
        </p:txBody>
      </p:sp>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85739" y="4128947"/>
            <a:ext cx="538310" cy="597967"/>
          </a:xfrm>
          <a:prstGeom prst="rect">
            <a:avLst/>
          </a:prstGeom>
        </p:spPr>
      </p:pic>
    </p:spTree>
    <p:extLst>
      <p:ext uri="{BB962C8B-B14F-4D97-AF65-F5344CB8AC3E}">
        <p14:creationId xmlns:p14="http://schemas.microsoft.com/office/powerpoint/2010/main" val="3820994270"/>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p:cNvGraphicFramePr/>
          <p:nvPr>
            <p:extLst>
              <p:ext uri="{D42A27DB-BD31-4B8C-83A1-F6EECF244321}">
                <p14:modId xmlns:p14="http://schemas.microsoft.com/office/powerpoint/2010/main" val="3921226051"/>
              </p:ext>
            </p:extLst>
          </p:nvPr>
        </p:nvGraphicFramePr>
        <p:xfrm>
          <a:off x="709802" y="1381571"/>
          <a:ext cx="7836082" cy="294117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extBox 5"/>
          <p:cNvSpPr txBox="1"/>
          <p:nvPr/>
        </p:nvSpPr>
        <p:spPr>
          <a:xfrm>
            <a:off x="5359208" y="1261268"/>
            <a:ext cx="1090042" cy="1015663"/>
          </a:xfrm>
          <a:prstGeom prst="rect">
            <a:avLst/>
          </a:prstGeom>
          <a:noFill/>
        </p:spPr>
        <p:txBody>
          <a:bodyPr wrap="none" lIns="0" tIns="0" rIns="0" bIns="0" rtlCol="0">
            <a:spAutoFit/>
          </a:bodyPr>
          <a:lstStyle/>
          <a:p>
            <a:r>
              <a:rPr lang="en-US" sz="2200" dirty="0">
                <a:solidFill>
                  <a:schemeClr val="accent6">
                    <a:lumMod val="50000"/>
                  </a:schemeClr>
                </a:solidFill>
              </a:rPr>
              <a:t>CSS 2.1</a:t>
            </a:r>
          </a:p>
          <a:p>
            <a:r>
              <a:rPr lang="en-US" sz="2200" dirty="0">
                <a:solidFill>
                  <a:schemeClr val="accent6">
                    <a:lumMod val="50000"/>
                  </a:schemeClr>
                </a:solidFill>
              </a:rPr>
              <a:t>Selectors</a:t>
            </a:r>
          </a:p>
          <a:p>
            <a:r>
              <a:rPr lang="en-US" sz="2200" dirty="0">
                <a:solidFill>
                  <a:schemeClr val="accent6">
                    <a:lumMod val="50000"/>
                  </a:schemeClr>
                </a:solidFill>
              </a:rPr>
              <a:t>CSS Color</a:t>
            </a:r>
          </a:p>
        </p:txBody>
      </p:sp>
      <p:sp>
        <p:nvSpPr>
          <p:cNvPr id="7" name="TextBox 6"/>
          <p:cNvSpPr txBox="1"/>
          <p:nvPr/>
        </p:nvSpPr>
        <p:spPr>
          <a:xfrm>
            <a:off x="6902661" y="1979412"/>
            <a:ext cx="616467" cy="338554"/>
          </a:xfrm>
          <a:prstGeom prst="rect">
            <a:avLst/>
          </a:prstGeom>
          <a:noFill/>
        </p:spPr>
        <p:txBody>
          <a:bodyPr wrap="none" lIns="0" tIns="0" rIns="0" bIns="0" rtlCol="0">
            <a:spAutoFit/>
          </a:bodyPr>
          <a:lstStyle/>
          <a:p>
            <a:r>
              <a:rPr lang="en-US" sz="2200" dirty="0">
                <a:solidFill>
                  <a:schemeClr val="accent6">
                    <a:lumMod val="40000"/>
                    <a:lumOff val="60000"/>
                  </a:schemeClr>
                </a:solidFill>
              </a:rPr>
              <a:t>CSS 2</a:t>
            </a:r>
          </a:p>
        </p:txBody>
      </p:sp>
      <p:sp>
        <p:nvSpPr>
          <p:cNvPr id="8" name="TextBox 7"/>
          <p:cNvSpPr txBox="1"/>
          <p:nvPr/>
        </p:nvSpPr>
        <p:spPr>
          <a:xfrm>
            <a:off x="3808612" y="3290986"/>
            <a:ext cx="1727348" cy="1692771"/>
          </a:xfrm>
          <a:prstGeom prst="rect">
            <a:avLst/>
          </a:prstGeom>
          <a:noFill/>
        </p:spPr>
        <p:txBody>
          <a:bodyPr wrap="none" lIns="0" tIns="0" rIns="0" bIns="0" rtlCol="0">
            <a:spAutoFit/>
          </a:bodyPr>
          <a:lstStyle/>
          <a:p>
            <a:r>
              <a:rPr lang="en-US" sz="2200" dirty="0">
                <a:solidFill>
                  <a:schemeClr val="accent1"/>
                </a:solidFill>
              </a:rPr>
              <a:t>Backgrounds &amp;</a:t>
            </a:r>
          </a:p>
          <a:p>
            <a:r>
              <a:rPr lang="en-US" sz="2200" dirty="0">
                <a:solidFill>
                  <a:schemeClr val="accent1"/>
                </a:solidFill>
              </a:rPr>
              <a:t>Borders</a:t>
            </a:r>
          </a:p>
          <a:p>
            <a:r>
              <a:rPr lang="en-US" sz="2200" dirty="0">
                <a:solidFill>
                  <a:schemeClr val="accent1"/>
                </a:solidFill>
              </a:rPr>
              <a:t>Media Queries</a:t>
            </a:r>
          </a:p>
          <a:p>
            <a:r>
              <a:rPr lang="en-US" sz="2200" dirty="0">
                <a:solidFill>
                  <a:schemeClr val="accent1"/>
                </a:solidFill>
              </a:rPr>
              <a:t>Multi-column</a:t>
            </a:r>
          </a:p>
          <a:p>
            <a:endParaRPr lang="en-US" sz="2200" dirty="0">
              <a:solidFill>
                <a:schemeClr val="accent1"/>
              </a:solidFill>
            </a:endParaRPr>
          </a:p>
        </p:txBody>
      </p:sp>
      <p:sp>
        <p:nvSpPr>
          <p:cNvPr id="9" name="TextBox 8"/>
          <p:cNvSpPr txBox="1"/>
          <p:nvPr/>
        </p:nvSpPr>
        <p:spPr>
          <a:xfrm>
            <a:off x="707417" y="3290986"/>
            <a:ext cx="1887836" cy="2369879"/>
          </a:xfrm>
          <a:prstGeom prst="rect">
            <a:avLst/>
          </a:prstGeom>
          <a:noFill/>
        </p:spPr>
        <p:txBody>
          <a:bodyPr wrap="none" lIns="0" tIns="0" rIns="0" bIns="0" rtlCol="0">
            <a:spAutoFit/>
          </a:bodyPr>
          <a:lstStyle/>
          <a:p>
            <a:r>
              <a:rPr lang="en-US" sz="2200" dirty="0">
                <a:solidFill>
                  <a:schemeClr val="accent2">
                    <a:lumMod val="40000"/>
                    <a:lumOff val="60000"/>
                  </a:schemeClr>
                </a:solidFill>
              </a:rPr>
              <a:t>25+ Drafts</a:t>
            </a:r>
          </a:p>
          <a:p>
            <a:r>
              <a:rPr lang="en-US" sz="2200" dirty="0">
                <a:solidFill>
                  <a:schemeClr val="accent2">
                    <a:lumMod val="40000"/>
                    <a:lumOff val="60000"/>
                  </a:schemeClr>
                </a:solidFill>
              </a:rPr>
              <a:t>Transitions</a:t>
            </a:r>
          </a:p>
          <a:p>
            <a:r>
              <a:rPr lang="en-US" sz="2200" dirty="0">
                <a:solidFill>
                  <a:schemeClr val="accent2">
                    <a:lumMod val="40000"/>
                    <a:lumOff val="60000"/>
                  </a:schemeClr>
                </a:solidFill>
              </a:rPr>
              <a:t>Transformations</a:t>
            </a:r>
          </a:p>
          <a:p>
            <a:r>
              <a:rPr lang="en-US" sz="2200" dirty="0">
                <a:solidFill>
                  <a:schemeClr val="accent2">
                    <a:lumMod val="40000"/>
                    <a:lumOff val="60000"/>
                  </a:schemeClr>
                </a:solidFill>
              </a:rPr>
              <a:t>Animations</a:t>
            </a:r>
          </a:p>
          <a:p>
            <a:r>
              <a:rPr lang="en-US" sz="2200" dirty="0">
                <a:solidFill>
                  <a:schemeClr val="accent2">
                    <a:lumMod val="40000"/>
                    <a:lumOff val="60000"/>
                  </a:schemeClr>
                </a:solidFill>
              </a:rPr>
              <a:t>Gradients</a:t>
            </a:r>
          </a:p>
          <a:p>
            <a:r>
              <a:rPr lang="en-US" sz="2200" dirty="0">
                <a:solidFill>
                  <a:schemeClr val="accent2">
                    <a:lumMod val="40000"/>
                    <a:lumOff val="60000"/>
                  </a:schemeClr>
                </a:solidFill>
              </a:rPr>
              <a:t>CSS3 Text</a:t>
            </a:r>
          </a:p>
          <a:p>
            <a:endParaRPr lang="en-US" sz="2200" dirty="0">
              <a:solidFill>
                <a:schemeClr val="accent2">
                  <a:lumMod val="40000"/>
                  <a:lumOff val="60000"/>
                </a:schemeClr>
              </a:solidFill>
            </a:endParaRPr>
          </a:p>
        </p:txBody>
      </p:sp>
    </p:spTree>
    <p:extLst>
      <p:ext uri="{BB962C8B-B14F-4D97-AF65-F5344CB8AC3E}">
        <p14:creationId xmlns:p14="http://schemas.microsoft.com/office/powerpoint/2010/main" val="1356241804"/>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054710" y="976238"/>
            <a:ext cx="7010400" cy="889000"/>
          </a:xfrm>
          <a:prstGeom prst="rect">
            <a:avLst/>
          </a:prstGeom>
          <a:solidFill>
            <a:schemeClr val="tx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71332" tIns="35666" rIns="71332" bIns="35666" rtlCol="0" anchor="t"/>
          <a:lstStyle/>
          <a:p>
            <a:r>
              <a:rPr lang="en-US" dirty="0">
                <a:solidFill>
                  <a:schemeClr val="bg1"/>
                </a:solidFill>
                <a:latin typeface="Consolas" pitchFamily="49" charset="0"/>
                <a:cs typeface="Consolas" pitchFamily="49" charset="0"/>
              </a:rPr>
              <a:t>-</a:t>
            </a:r>
            <a:r>
              <a:rPr lang="en-US" dirty="0" err="1">
                <a:solidFill>
                  <a:schemeClr val="bg1"/>
                </a:solidFill>
                <a:latin typeface="Consolas" pitchFamily="49" charset="0"/>
                <a:cs typeface="Consolas" pitchFamily="49" charset="0"/>
              </a:rPr>
              <a:t>moz</a:t>
            </a:r>
            <a:r>
              <a:rPr lang="en-US" dirty="0">
                <a:solidFill>
                  <a:schemeClr val="bg1"/>
                </a:solidFill>
                <a:latin typeface="Consolas" pitchFamily="49" charset="0"/>
                <a:cs typeface="Consolas" pitchFamily="49" charset="0"/>
              </a:rPr>
              <a:t>-border-radius: 5px </a:t>
            </a:r>
            <a:r>
              <a:rPr lang="en-US" dirty="0" err="1">
                <a:solidFill>
                  <a:schemeClr val="bg1"/>
                </a:solidFill>
                <a:latin typeface="Consolas" pitchFamily="49" charset="0"/>
                <a:cs typeface="Consolas" pitchFamily="49" charset="0"/>
              </a:rPr>
              <a:t>5px</a:t>
            </a:r>
            <a:r>
              <a:rPr lang="en-US" dirty="0">
                <a:solidFill>
                  <a:schemeClr val="bg1"/>
                </a:solidFill>
                <a:latin typeface="Consolas" pitchFamily="49" charset="0"/>
                <a:cs typeface="Consolas" pitchFamily="49" charset="0"/>
              </a:rPr>
              <a:t> </a:t>
            </a:r>
            <a:r>
              <a:rPr lang="en-US" dirty="0" err="1">
                <a:solidFill>
                  <a:schemeClr val="bg1"/>
                </a:solidFill>
                <a:latin typeface="Consolas" pitchFamily="49" charset="0"/>
                <a:cs typeface="Consolas" pitchFamily="49" charset="0"/>
              </a:rPr>
              <a:t>5px</a:t>
            </a:r>
            <a:r>
              <a:rPr lang="en-US" dirty="0">
                <a:solidFill>
                  <a:schemeClr val="bg1"/>
                </a:solidFill>
                <a:latin typeface="Consolas" pitchFamily="49" charset="0"/>
                <a:cs typeface="Consolas" pitchFamily="49" charset="0"/>
              </a:rPr>
              <a:t> </a:t>
            </a:r>
            <a:r>
              <a:rPr lang="en-US" dirty="0" err="1">
                <a:solidFill>
                  <a:schemeClr val="bg1"/>
                </a:solidFill>
                <a:latin typeface="Consolas" pitchFamily="49" charset="0"/>
                <a:cs typeface="Consolas" pitchFamily="49" charset="0"/>
              </a:rPr>
              <a:t>5px</a:t>
            </a:r>
            <a:r>
              <a:rPr lang="en-US" dirty="0">
                <a:solidFill>
                  <a:schemeClr val="bg1"/>
                </a:solidFill>
                <a:latin typeface="Consolas" pitchFamily="49" charset="0"/>
                <a:cs typeface="Consolas" pitchFamily="49" charset="0"/>
              </a:rPr>
              <a:t>; </a:t>
            </a:r>
            <a:endParaRPr lang="en-US" dirty="0" smtClean="0">
              <a:solidFill>
                <a:schemeClr val="bg1"/>
              </a:solidFill>
              <a:latin typeface="Consolas" pitchFamily="49" charset="0"/>
              <a:cs typeface="Consolas" pitchFamily="49" charset="0"/>
            </a:endParaRPr>
          </a:p>
          <a:p>
            <a:r>
              <a:rPr lang="en-US" dirty="0" smtClean="0">
                <a:solidFill>
                  <a:schemeClr val="bg1"/>
                </a:solidFill>
                <a:latin typeface="Consolas" pitchFamily="49" charset="0"/>
                <a:cs typeface="Consolas" pitchFamily="49" charset="0"/>
              </a:rPr>
              <a:t>-</a:t>
            </a:r>
            <a:r>
              <a:rPr lang="en-US" dirty="0" err="1">
                <a:solidFill>
                  <a:schemeClr val="bg1"/>
                </a:solidFill>
                <a:latin typeface="Consolas" pitchFamily="49" charset="0"/>
                <a:cs typeface="Consolas" pitchFamily="49" charset="0"/>
              </a:rPr>
              <a:t>webkit</a:t>
            </a:r>
            <a:r>
              <a:rPr lang="en-US" dirty="0">
                <a:solidFill>
                  <a:schemeClr val="bg1"/>
                </a:solidFill>
                <a:latin typeface="Consolas" pitchFamily="49" charset="0"/>
                <a:cs typeface="Consolas" pitchFamily="49" charset="0"/>
              </a:rPr>
              <a:t>-border-radius: 5px;</a:t>
            </a:r>
          </a:p>
          <a:p>
            <a:r>
              <a:rPr lang="en-US" b="1" dirty="0">
                <a:solidFill>
                  <a:schemeClr val="bg1"/>
                </a:solidFill>
                <a:latin typeface="Consolas" pitchFamily="49" charset="0"/>
                <a:cs typeface="Consolas" pitchFamily="49" charset="0"/>
              </a:rPr>
              <a:t>border-radius: 5px;</a:t>
            </a:r>
          </a:p>
        </p:txBody>
      </p:sp>
      <p:sp>
        <p:nvSpPr>
          <p:cNvPr id="10" name="Rectangle 9"/>
          <p:cNvSpPr/>
          <p:nvPr/>
        </p:nvSpPr>
        <p:spPr>
          <a:xfrm>
            <a:off x="1054710" y="2055738"/>
            <a:ext cx="7010400" cy="889000"/>
          </a:xfrm>
          <a:prstGeom prst="rect">
            <a:avLst/>
          </a:prstGeom>
          <a:solidFill>
            <a:schemeClr val="tx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71332" tIns="35666" rIns="71332" bIns="35666" rtlCol="0" anchor="t"/>
          <a:lstStyle/>
          <a:p>
            <a:r>
              <a:rPr lang="en-US" dirty="0">
                <a:solidFill>
                  <a:schemeClr val="bg1"/>
                </a:solidFill>
                <a:latin typeface="Consolas" pitchFamily="49" charset="0"/>
                <a:cs typeface="Consolas" pitchFamily="49" charset="0"/>
              </a:rPr>
              <a:t>-</a:t>
            </a:r>
            <a:r>
              <a:rPr lang="en-US" dirty="0" err="1">
                <a:solidFill>
                  <a:schemeClr val="bg1"/>
                </a:solidFill>
                <a:latin typeface="Consolas" pitchFamily="49" charset="0"/>
                <a:cs typeface="Consolas" pitchFamily="49" charset="0"/>
              </a:rPr>
              <a:t>moz</a:t>
            </a:r>
            <a:r>
              <a:rPr lang="en-US" dirty="0">
                <a:solidFill>
                  <a:schemeClr val="bg1"/>
                </a:solidFill>
                <a:latin typeface="Consolas" pitchFamily="49" charset="0"/>
                <a:cs typeface="Consolas" pitchFamily="49" charset="0"/>
              </a:rPr>
              <a:t>-box-shadow: 2px </a:t>
            </a:r>
            <a:r>
              <a:rPr lang="en-US" dirty="0" err="1">
                <a:solidFill>
                  <a:schemeClr val="bg1"/>
                </a:solidFill>
                <a:latin typeface="Consolas" pitchFamily="49" charset="0"/>
                <a:cs typeface="Consolas" pitchFamily="49" charset="0"/>
              </a:rPr>
              <a:t>2px</a:t>
            </a:r>
            <a:r>
              <a:rPr lang="en-US" dirty="0">
                <a:solidFill>
                  <a:schemeClr val="bg1"/>
                </a:solidFill>
                <a:latin typeface="Consolas" pitchFamily="49" charset="0"/>
                <a:cs typeface="Consolas" pitchFamily="49" charset="0"/>
              </a:rPr>
              <a:t> </a:t>
            </a:r>
            <a:r>
              <a:rPr lang="en-US" dirty="0" err="1">
                <a:solidFill>
                  <a:schemeClr val="bg1"/>
                </a:solidFill>
                <a:latin typeface="Consolas" pitchFamily="49" charset="0"/>
                <a:cs typeface="Consolas" pitchFamily="49" charset="0"/>
              </a:rPr>
              <a:t>2px</a:t>
            </a:r>
            <a:r>
              <a:rPr lang="en-US" dirty="0">
                <a:solidFill>
                  <a:schemeClr val="bg1"/>
                </a:solidFill>
                <a:latin typeface="Consolas" pitchFamily="49" charset="0"/>
                <a:cs typeface="Consolas" pitchFamily="49" charset="0"/>
              </a:rPr>
              <a:t> #333;</a:t>
            </a:r>
          </a:p>
          <a:p>
            <a:r>
              <a:rPr lang="en-US" dirty="0">
                <a:solidFill>
                  <a:schemeClr val="bg1"/>
                </a:solidFill>
                <a:latin typeface="Consolas" pitchFamily="49" charset="0"/>
                <a:cs typeface="Consolas" pitchFamily="49" charset="0"/>
              </a:rPr>
              <a:t>-</a:t>
            </a:r>
            <a:r>
              <a:rPr lang="en-US" dirty="0" err="1">
                <a:solidFill>
                  <a:schemeClr val="bg1"/>
                </a:solidFill>
                <a:latin typeface="Consolas" pitchFamily="49" charset="0"/>
                <a:cs typeface="Consolas" pitchFamily="49" charset="0"/>
              </a:rPr>
              <a:t>webkit</a:t>
            </a:r>
            <a:r>
              <a:rPr lang="en-US" dirty="0">
                <a:solidFill>
                  <a:schemeClr val="bg1"/>
                </a:solidFill>
                <a:latin typeface="Consolas" pitchFamily="49" charset="0"/>
                <a:cs typeface="Consolas" pitchFamily="49" charset="0"/>
              </a:rPr>
              <a:t>-box-shadow: 2px </a:t>
            </a:r>
            <a:r>
              <a:rPr lang="en-US" dirty="0" err="1">
                <a:solidFill>
                  <a:schemeClr val="bg1"/>
                </a:solidFill>
                <a:latin typeface="Consolas" pitchFamily="49" charset="0"/>
                <a:cs typeface="Consolas" pitchFamily="49" charset="0"/>
              </a:rPr>
              <a:t>2px</a:t>
            </a:r>
            <a:r>
              <a:rPr lang="en-US" dirty="0">
                <a:solidFill>
                  <a:schemeClr val="bg1"/>
                </a:solidFill>
                <a:latin typeface="Consolas" pitchFamily="49" charset="0"/>
                <a:cs typeface="Consolas" pitchFamily="49" charset="0"/>
              </a:rPr>
              <a:t> </a:t>
            </a:r>
            <a:r>
              <a:rPr lang="en-US" dirty="0" err="1">
                <a:solidFill>
                  <a:schemeClr val="bg1"/>
                </a:solidFill>
                <a:latin typeface="Consolas" pitchFamily="49" charset="0"/>
                <a:cs typeface="Consolas" pitchFamily="49" charset="0"/>
              </a:rPr>
              <a:t>2px</a:t>
            </a:r>
            <a:r>
              <a:rPr lang="en-US" dirty="0">
                <a:solidFill>
                  <a:schemeClr val="bg1"/>
                </a:solidFill>
                <a:latin typeface="Consolas" pitchFamily="49" charset="0"/>
                <a:cs typeface="Consolas" pitchFamily="49" charset="0"/>
              </a:rPr>
              <a:t> #333;</a:t>
            </a:r>
          </a:p>
          <a:p>
            <a:r>
              <a:rPr lang="en-US" b="1" dirty="0">
                <a:solidFill>
                  <a:schemeClr val="bg1"/>
                </a:solidFill>
                <a:latin typeface="Consolas" pitchFamily="49" charset="0"/>
                <a:cs typeface="Consolas" pitchFamily="49" charset="0"/>
              </a:rPr>
              <a:t>box-shadow: 2px </a:t>
            </a:r>
            <a:r>
              <a:rPr lang="en-US" b="1" dirty="0" err="1">
                <a:solidFill>
                  <a:schemeClr val="bg1"/>
                </a:solidFill>
                <a:latin typeface="Consolas" pitchFamily="49" charset="0"/>
                <a:cs typeface="Consolas" pitchFamily="49" charset="0"/>
              </a:rPr>
              <a:t>2px</a:t>
            </a:r>
            <a:r>
              <a:rPr lang="en-US" b="1" dirty="0">
                <a:solidFill>
                  <a:schemeClr val="bg1"/>
                </a:solidFill>
                <a:latin typeface="Consolas" pitchFamily="49" charset="0"/>
                <a:cs typeface="Consolas" pitchFamily="49" charset="0"/>
              </a:rPr>
              <a:t> </a:t>
            </a:r>
            <a:r>
              <a:rPr lang="en-US" b="1" dirty="0" err="1">
                <a:solidFill>
                  <a:schemeClr val="bg1"/>
                </a:solidFill>
                <a:latin typeface="Consolas" pitchFamily="49" charset="0"/>
                <a:cs typeface="Consolas" pitchFamily="49" charset="0"/>
              </a:rPr>
              <a:t>2px</a:t>
            </a:r>
            <a:r>
              <a:rPr lang="en-US" b="1" dirty="0">
                <a:solidFill>
                  <a:schemeClr val="bg1"/>
                </a:solidFill>
                <a:latin typeface="Consolas" pitchFamily="49" charset="0"/>
                <a:cs typeface="Consolas" pitchFamily="49" charset="0"/>
              </a:rPr>
              <a:t> #333</a:t>
            </a:r>
            <a:r>
              <a:rPr lang="en-US" b="1" dirty="0">
                <a:solidFill>
                  <a:schemeClr val="tx1">
                    <a:lumMod val="10000"/>
                  </a:schemeClr>
                </a:solidFill>
                <a:latin typeface="Consolas" pitchFamily="49" charset="0"/>
                <a:cs typeface="Consolas" pitchFamily="49" charset="0"/>
              </a:rPr>
              <a:t>;</a:t>
            </a:r>
          </a:p>
          <a:p>
            <a:endParaRPr lang="en-US" dirty="0">
              <a:solidFill>
                <a:schemeClr val="tx1">
                  <a:lumMod val="10000"/>
                </a:schemeClr>
              </a:solidFill>
              <a:latin typeface="Consolas" pitchFamily="49" charset="0"/>
              <a:cs typeface="Consolas" pitchFamily="49" charset="0"/>
            </a:endParaRPr>
          </a:p>
        </p:txBody>
      </p:sp>
      <p:sp>
        <p:nvSpPr>
          <p:cNvPr id="11" name="Rectangle 10"/>
          <p:cNvSpPr/>
          <p:nvPr/>
        </p:nvSpPr>
        <p:spPr>
          <a:xfrm>
            <a:off x="1054710" y="3135238"/>
            <a:ext cx="7010400" cy="889000"/>
          </a:xfrm>
          <a:prstGeom prst="rect">
            <a:avLst/>
          </a:prstGeom>
          <a:solidFill>
            <a:schemeClr val="tx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71332" tIns="35666" rIns="71332" bIns="35666" rtlCol="0" anchor="t"/>
          <a:lstStyle/>
          <a:p>
            <a:r>
              <a:rPr lang="en-US" dirty="0">
                <a:solidFill>
                  <a:schemeClr val="bg1"/>
                </a:solidFill>
                <a:latin typeface="Consolas" pitchFamily="49" charset="0"/>
                <a:cs typeface="Consolas" pitchFamily="49" charset="0"/>
              </a:rPr>
              <a:t>-</a:t>
            </a:r>
            <a:r>
              <a:rPr lang="en-US" dirty="0" err="1">
                <a:solidFill>
                  <a:schemeClr val="bg1"/>
                </a:solidFill>
                <a:latin typeface="Consolas" pitchFamily="49" charset="0"/>
                <a:cs typeface="Consolas" pitchFamily="49" charset="0"/>
              </a:rPr>
              <a:t>webkit</a:t>
            </a:r>
            <a:r>
              <a:rPr lang="en-US" dirty="0">
                <a:solidFill>
                  <a:schemeClr val="bg1"/>
                </a:solidFill>
                <a:latin typeface="Consolas" pitchFamily="49" charset="0"/>
                <a:cs typeface="Consolas" pitchFamily="49" charset="0"/>
              </a:rPr>
              <a:t>-background-size: 137px 50px;</a:t>
            </a:r>
          </a:p>
          <a:p>
            <a:r>
              <a:rPr lang="en-US" dirty="0">
                <a:solidFill>
                  <a:schemeClr val="bg1"/>
                </a:solidFill>
                <a:latin typeface="Consolas" pitchFamily="49" charset="0"/>
                <a:cs typeface="Consolas" pitchFamily="49" charset="0"/>
              </a:rPr>
              <a:t>-o-background-size: 137px 50px;</a:t>
            </a:r>
          </a:p>
          <a:p>
            <a:r>
              <a:rPr lang="en-US" b="1" dirty="0">
                <a:solidFill>
                  <a:schemeClr val="bg1"/>
                </a:solidFill>
                <a:latin typeface="Consolas" pitchFamily="49" charset="0"/>
                <a:cs typeface="Consolas" pitchFamily="49" charset="0"/>
              </a:rPr>
              <a:t>background-size: 137px 50px</a:t>
            </a:r>
            <a:r>
              <a:rPr lang="en-US" dirty="0">
                <a:solidFill>
                  <a:schemeClr val="bg1"/>
                </a:solidFill>
                <a:latin typeface="Consolas" pitchFamily="49" charset="0"/>
                <a:cs typeface="Consolas" pitchFamily="49" charset="0"/>
              </a:rPr>
              <a:t>;</a:t>
            </a:r>
          </a:p>
          <a:p>
            <a:endParaRPr lang="en-US" dirty="0">
              <a:solidFill>
                <a:schemeClr val="tx1">
                  <a:lumMod val="10000"/>
                </a:schemeClr>
              </a:solidFill>
              <a:latin typeface="Consolas" pitchFamily="49" charset="0"/>
              <a:cs typeface="Consolas" pitchFamily="49" charset="0"/>
            </a:endParaRPr>
          </a:p>
        </p:txBody>
      </p:sp>
    </p:spTree>
    <p:extLst>
      <p:ext uri="{BB962C8B-B14F-4D97-AF65-F5344CB8AC3E}">
        <p14:creationId xmlns:p14="http://schemas.microsoft.com/office/powerpoint/2010/main" val="211221908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Browser Prefixes</a:t>
            </a:r>
            <a:endParaRPr lang="en-US" dirty="0"/>
          </a:p>
        </p:txBody>
      </p:sp>
      <p:sp>
        <p:nvSpPr>
          <p:cNvPr id="3" name="Content Placeholder 2"/>
          <p:cNvSpPr>
            <a:spLocks noGrp="1"/>
          </p:cNvSpPr>
          <p:nvPr>
            <p:ph idx="1"/>
          </p:nvPr>
        </p:nvSpPr>
        <p:spPr>
          <a:xfrm>
            <a:off x="457200" y="1270000"/>
            <a:ext cx="8229600" cy="3937000"/>
          </a:xfrm>
        </p:spPr>
        <p:txBody>
          <a:bodyPr>
            <a:normAutofit/>
          </a:bodyPr>
          <a:lstStyle/>
          <a:p>
            <a:pPr>
              <a:lnSpc>
                <a:spcPts val="3901"/>
              </a:lnSpc>
              <a:spcBef>
                <a:spcPts val="0"/>
              </a:spcBef>
            </a:pPr>
            <a:r>
              <a:rPr lang="en-US" sz="4700" dirty="0"/>
              <a:t>-</a:t>
            </a:r>
            <a:r>
              <a:rPr lang="en-US" sz="4700" dirty="0" err="1"/>
              <a:t>webkit</a:t>
            </a:r>
            <a:endParaRPr lang="en-US" sz="4700" dirty="0"/>
          </a:p>
          <a:p>
            <a:pPr>
              <a:lnSpc>
                <a:spcPts val="3901"/>
              </a:lnSpc>
              <a:spcBef>
                <a:spcPts val="0"/>
              </a:spcBef>
            </a:pPr>
            <a:r>
              <a:rPr lang="en-US" sz="4700" dirty="0"/>
              <a:t>-</a:t>
            </a:r>
            <a:r>
              <a:rPr lang="en-US" sz="4700" dirty="0" err="1"/>
              <a:t>moz</a:t>
            </a:r>
            <a:endParaRPr lang="en-US" sz="4700" dirty="0"/>
          </a:p>
          <a:p>
            <a:pPr>
              <a:lnSpc>
                <a:spcPts val="3901"/>
              </a:lnSpc>
              <a:spcBef>
                <a:spcPts val="0"/>
              </a:spcBef>
            </a:pPr>
            <a:r>
              <a:rPr lang="en-US" sz="4700" dirty="0"/>
              <a:t>-o</a:t>
            </a:r>
          </a:p>
          <a:p>
            <a:pPr>
              <a:lnSpc>
                <a:spcPts val="3901"/>
              </a:lnSpc>
              <a:spcBef>
                <a:spcPts val="0"/>
              </a:spcBef>
            </a:pPr>
            <a:r>
              <a:rPr lang="en-US" sz="4700" dirty="0"/>
              <a:t>-</a:t>
            </a:r>
            <a:r>
              <a:rPr lang="en-US" sz="4700" dirty="0" err="1"/>
              <a:t>ms</a:t>
            </a:r>
            <a:endParaRPr lang="en-US" sz="4700" dirty="0"/>
          </a:p>
        </p:txBody>
      </p:sp>
      <p:sp>
        <p:nvSpPr>
          <p:cNvPr id="4" name="TextBox 3"/>
          <p:cNvSpPr txBox="1"/>
          <p:nvPr/>
        </p:nvSpPr>
        <p:spPr>
          <a:xfrm>
            <a:off x="3886200" y="3152775"/>
            <a:ext cx="4495800" cy="1503190"/>
          </a:xfrm>
          <a:prstGeom prst="rect">
            <a:avLst/>
          </a:prstGeom>
          <a:noFill/>
        </p:spPr>
        <p:txBody>
          <a:bodyPr wrap="square" lIns="71332" tIns="35666" rIns="71332" bIns="35666" rtlCol="0">
            <a:spAutoFit/>
          </a:bodyPr>
          <a:lstStyle/>
          <a:p>
            <a:pPr algn="r"/>
            <a:r>
              <a:rPr lang="en-US" sz="3100" dirty="0">
                <a:solidFill>
                  <a:srgbClr val="1F497D"/>
                </a:solidFill>
              </a:rPr>
              <a:t>“standard” way browsers implement experimental features</a:t>
            </a:r>
          </a:p>
        </p:txBody>
      </p:sp>
    </p:spTree>
    <p:extLst>
      <p:ext uri="{BB962C8B-B14F-4D97-AF65-F5344CB8AC3E}">
        <p14:creationId xmlns:p14="http://schemas.microsoft.com/office/powerpoint/2010/main" val="392598214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533404" y="2473889"/>
            <a:ext cx="1880979" cy="756543"/>
          </a:xfrm>
          <a:custGeom>
            <a:avLst/>
            <a:gdLst>
              <a:gd name="connsiteX0" fmla="*/ 0 w 2269627"/>
              <a:gd name="connsiteY0" fmla="*/ 0 h 907851"/>
              <a:gd name="connsiteX1" fmla="*/ 1815702 w 2269627"/>
              <a:gd name="connsiteY1" fmla="*/ 0 h 907851"/>
              <a:gd name="connsiteX2" fmla="*/ 2269627 w 2269627"/>
              <a:gd name="connsiteY2" fmla="*/ 453926 h 907851"/>
              <a:gd name="connsiteX3" fmla="*/ 1815702 w 2269627"/>
              <a:gd name="connsiteY3" fmla="*/ 907851 h 907851"/>
              <a:gd name="connsiteX4" fmla="*/ 0 w 2269627"/>
              <a:gd name="connsiteY4" fmla="*/ 907851 h 907851"/>
              <a:gd name="connsiteX5" fmla="*/ 453926 w 2269627"/>
              <a:gd name="connsiteY5" fmla="*/ 453926 h 907851"/>
              <a:gd name="connsiteX6" fmla="*/ 0 w 2269627"/>
              <a:gd name="connsiteY6" fmla="*/ 0 h 907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69627" h="907851">
                <a:moveTo>
                  <a:pt x="0" y="0"/>
                </a:moveTo>
                <a:lnTo>
                  <a:pt x="1815702" y="0"/>
                </a:lnTo>
                <a:lnTo>
                  <a:pt x="2269627" y="453926"/>
                </a:lnTo>
                <a:lnTo>
                  <a:pt x="1815702" y="907851"/>
                </a:lnTo>
                <a:lnTo>
                  <a:pt x="0" y="907851"/>
                </a:lnTo>
                <a:lnTo>
                  <a:pt x="453926" y="453926"/>
                </a:lnTo>
                <a:lnTo>
                  <a:pt x="0"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513268" tIns="53054" rIns="407161" bIns="53054" numCol="1" spcCol="991" anchor="ctr" anchorCtr="0">
            <a:noAutofit/>
          </a:bodyPr>
          <a:lstStyle/>
          <a:p>
            <a:pPr algn="ctr" defTabSz="1768448">
              <a:lnSpc>
                <a:spcPct val="90000"/>
              </a:lnSpc>
              <a:spcBef>
                <a:spcPct val="0"/>
              </a:spcBef>
              <a:spcAft>
                <a:spcPct val="35000"/>
              </a:spcAft>
            </a:pPr>
            <a:r>
              <a:rPr lang="en-US" sz="4000" dirty="0"/>
              <a:t>WD</a:t>
            </a:r>
          </a:p>
        </p:txBody>
      </p:sp>
      <p:sp>
        <p:nvSpPr>
          <p:cNvPr id="6" name="Freeform 5"/>
          <p:cNvSpPr/>
          <p:nvPr/>
        </p:nvSpPr>
        <p:spPr>
          <a:xfrm>
            <a:off x="2244113" y="2473889"/>
            <a:ext cx="1702664" cy="756543"/>
          </a:xfrm>
          <a:custGeom>
            <a:avLst/>
            <a:gdLst>
              <a:gd name="connsiteX0" fmla="*/ 0 w 2269627"/>
              <a:gd name="connsiteY0" fmla="*/ 0 h 907851"/>
              <a:gd name="connsiteX1" fmla="*/ 1815702 w 2269627"/>
              <a:gd name="connsiteY1" fmla="*/ 0 h 907851"/>
              <a:gd name="connsiteX2" fmla="*/ 2269627 w 2269627"/>
              <a:gd name="connsiteY2" fmla="*/ 453926 h 907851"/>
              <a:gd name="connsiteX3" fmla="*/ 1815702 w 2269627"/>
              <a:gd name="connsiteY3" fmla="*/ 907851 h 907851"/>
              <a:gd name="connsiteX4" fmla="*/ 0 w 2269627"/>
              <a:gd name="connsiteY4" fmla="*/ 907851 h 907851"/>
              <a:gd name="connsiteX5" fmla="*/ 453926 w 2269627"/>
              <a:gd name="connsiteY5" fmla="*/ 453926 h 907851"/>
              <a:gd name="connsiteX6" fmla="*/ 0 w 2269627"/>
              <a:gd name="connsiteY6" fmla="*/ 0 h 907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69627" h="907851">
                <a:moveTo>
                  <a:pt x="0" y="0"/>
                </a:moveTo>
                <a:lnTo>
                  <a:pt x="1815702" y="0"/>
                </a:lnTo>
                <a:lnTo>
                  <a:pt x="2269627" y="453926"/>
                </a:lnTo>
                <a:lnTo>
                  <a:pt x="1815702" y="907851"/>
                </a:lnTo>
                <a:lnTo>
                  <a:pt x="0" y="907851"/>
                </a:lnTo>
                <a:lnTo>
                  <a:pt x="453926" y="453926"/>
                </a:lnTo>
                <a:lnTo>
                  <a:pt x="0"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513268" tIns="53054" rIns="407161" bIns="53054" numCol="1" spcCol="991" anchor="ctr" anchorCtr="0">
            <a:noAutofit/>
          </a:bodyPr>
          <a:lstStyle/>
          <a:p>
            <a:pPr algn="ctr" defTabSz="1768448">
              <a:lnSpc>
                <a:spcPct val="90000"/>
              </a:lnSpc>
              <a:spcBef>
                <a:spcPct val="0"/>
              </a:spcBef>
              <a:spcAft>
                <a:spcPct val="35000"/>
              </a:spcAft>
            </a:pPr>
            <a:r>
              <a:rPr lang="en-US" sz="4000" dirty="0"/>
              <a:t>LC</a:t>
            </a:r>
          </a:p>
        </p:txBody>
      </p:sp>
      <p:sp>
        <p:nvSpPr>
          <p:cNvPr id="7" name="Freeform 6"/>
          <p:cNvSpPr/>
          <p:nvPr/>
        </p:nvSpPr>
        <p:spPr>
          <a:xfrm>
            <a:off x="3776511" y="2473889"/>
            <a:ext cx="1702664" cy="756543"/>
          </a:xfrm>
          <a:custGeom>
            <a:avLst/>
            <a:gdLst>
              <a:gd name="connsiteX0" fmla="*/ 0 w 2269627"/>
              <a:gd name="connsiteY0" fmla="*/ 0 h 907851"/>
              <a:gd name="connsiteX1" fmla="*/ 1815702 w 2269627"/>
              <a:gd name="connsiteY1" fmla="*/ 0 h 907851"/>
              <a:gd name="connsiteX2" fmla="*/ 2269627 w 2269627"/>
              <a:gd name="connsiteY2" fmla="*/ 453926 h 907851"/>
              <a:gd name="connsiteX3" fmla="*/ 1815702 w 2269627"/>
              <a:gd name="connsiteY3" fmla="*/ 907851 h 907851"/>
              <a:gd name="connsiteX4" fmla="*/ 0 w 2269627"/>
              <a:gd name="connsiteY4" fmla="*/ 907851 h 907851"/>
              <a:gd name="connsiteX5" fmla="*/ 453926 w 2269627"/>
              <a:gd name="connsiteY5" fmla="*/ 453926 h 907851"/>
              <a:gd name="connsiteX6" fmla="*/ 0 w 2269627"/>
              <a:gd name="connsiteY6" fmla="*/ 0 h 907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69627" h="907851">
                <a:moveTo>
                  <a:pt x="0" y="0"/>
                </a:moveTo>
                <a:lnTo>
                  <a:pt x="1815702" y="0"/>
                </a:lnTo>
                <a:lnTo>
                  <a:pt x="2269627" y="453926"/>
                </a:lnTo>
                <a:lnTo>
                  <a:pt x="1815702" y="907851"/>
                </a:lnTo>
                <a:lnTo>
                  <a:pt x="0" y="907851"/>
                </a:lnTo>
                <a:lnTo>
                  <a:pt x="453926" y="453926"/>
                </a:lnTo>
                <a:lnTo>
                  <a:pt x="0"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513268" tIns="53054" rIns="407161" bIns="53054" numCol="1" spcCol="991" anchor="ctr" anchorCtr="0">
            <a:noAutofit/>
          </a:bodyPr>
          <a:lstStyle/>
          <a:p>
            <a:pPr algn="ctr" defTabSz="1768448">
              <a:lnSpc>
                <a:spcPct val="90000"/>
              </a:lnSpc>
              <a:spcBef>
                <a:spcPct val="0"/>
              </a:spcBef>
              <a:spcAft>
                <a:spcPct val="35000"/>
              </a:spcAft>
            </a:pPr>
            <a:r>
              <a:rPr lang="en-US" sz="4000" dirty="0"/>
              <a:t>CR</a:t>
            </a:r>
          </a:p>
        </p:txBody>
      </p:sp>
      <p:sp>
        <p:nvSpPr>
          <p:cNvPr id="8" name="Freeform 7"/>
          <p:cNvSpPr/>
          <p:nvPr/>
        </p:nvSpPr>
        <p:spPr>
          <a:xfrm>
            <a:off x="5308908" y="2473889"/>
            <a:ext cx="1702664" cy="756543"/>
          </a:xfrm>
          <a:custGeom>
            <a:avLst/>
            <a:gdLst>
              <a:gd name="connsiteX0" fmla="*/ 0 w 2269627"/>
              <a:gd name="connsiteY0" fmla="*/ 0 h 907851"/>
              <a:gd name="connsiteX1" fmla="*/ 1815702 w 2269627"/>
              <a:gd name="connsiteY1" fmla="*/ 0 h 907851"/>
              <a:gd name="connsiteX2" fmla="*/ 2269627 w 2269627"/>
              <a:gd name="connsiteY2" fmla="*/ 453926 h 907851"/>
              <a:gd name="connsiteX3" fmla="*/ 1815702 w 2269627"/>
              <a:gd name="connsiteY3" fmla="*/ 907851 h 907851"/>
              <a:gd name="connsiteX4" fmla="*/ 0 w 2269627"/>
              <a:gd name="connsiteY4" fmla="*/ 907851 h 907851"/>
              <a:gd name="connsiteX5" fmla="*/ 453926 w 2269627"/>
              <a:gd name="connsiteY5" fmla="*/ 453926 h 907851"/>
              <a:gd name="connsiteX6" fmla="*/ 0 w 2269627"/>
              <a:gd name="connsiteY6" fmla="*/ 0 h 907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69627" h="907851">
                <a:moveTo>
                  <a:pt x="0" y="0"/>
                </a:moveTo>
                <a:lnTo>
                  <a:pt x="1815702" y="0"/>
                </a:lnTo>
                <a:lnTo>
                  <a:pt x="2269627" y="453926"/>
                </a:lnTo>
                <a:lnTo>
                  <a:pt x="1815702" y="907851"/>
                </a:lnTo>
                <a:lnTo>
                  <a:pt x="0" y="907851"/>
                </a:lnTo>
                <a:lnTo>
                  <a:pt x="453926" y="453926"/>
                </a:lnTo>
                <a:lnTo>
                  <a:pt x="0" y="0"/>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513268" tIns="53054" rIns="407161" bIns="53054" numCol="1" spcCol="991" anchor="ctr" anchorCtr="0">
            <a:noAutofit/>
          </a:bodyPr>
          <a:lstStyle/>
          <a:p>
            <a:pPr algn="ctr" defTabSz="1768448">
              <a:lnSpc>
                <a:spcPct val="90000"/>
              </a:lnSpc>
              <a:spcBef>
                <a:spcPct val="0"/>
              </a:spcBef>
              <a:spcAft>
                <a:spcPct val="35000"/>
              </a:spcAft>
            </a:pPr>
            <a:r>
              <a:rPr lang="en-US" sz="4000" dirty="0"/>
              <a:t>PR</a:t>
            </a:r>
          </a:p>
        </p:txBody>
      </p:sp>
      <p:sp>
        <p:nvSpPr>
          <p:cNvPr id="9" name="Freeform 8"/>
          <p:cNvSpPr/>
          <p:nvPr/>
        </p:nvSpPr>
        <p:spPr>
          <a:xfrm>
            <a:off x="6841306" y="2473889"/>
            <a:ext cx="1702664" cy="756543"/>
          </a:xfrm>
          <a:custGeom>
            <a:avLst/>
            <a:gdLst>
              <a:gd name="connsiteX0" fmla="*/ 0 w 2269627"/>
              <a:gd name="connsiteY0" fmla="*/ 0 h 907851"/>
              <a:gd name="connsiteX1" fmla="*/ 1815702 w 2269627"/>
              <a:gd name="connsiteY1" fmla="*/ 0 h 907851"/>
              <a:gd name="connsiteX2" fmla="*/ 2269627 w 2269627"/>
              <a:gd name="connsiteY2" fmla="*/ 453926 h 907851"/>
              <a:gd name="connsiteX3" fmla="*/ 1815702 w 2269627"/>
              <a:gd name="connsiteY3" fmla="*/ 907851 h 907851"/>
              <a:gd name="connsiteX4" fmla="*/ 0 w 2269627"/>
              <a:gd name="connsiteY4" fmla="*/ 907851 h 907851"/>
              <a:gd name="connsiteX5" fmla="*/ 453926 w 2269627"/>
              <a:gd name="connsiteY5" fmla="*/ 453926 h 907851"/>
              <a:gd name="connsiteX6" fmla="*/ 0 w 2269627"/>
              <a:gd name="connsiteY6" fmla="*/ 0 h 907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69627" h="907851">
                <a:moveTo>
                  <a:pt x="0" y="0"/>
                </a:moveTo>
                <a:lnTo>
                  <a:pt x="1815702" y="0"/>
                </a:lnTo>
                <a:lnTo>
                  <a:pt x="2269627" y="453926"/>
                </a:lnTo>
                <a:lnTo>
                  <a:pt x="1815702" y="907851"/>
                </a:lnTo>
                <a:lnTo>
                  <a:pt x="0" y="907851"/>
                </a:lnTo>
                <a:lnTo>
                  <a:pt x="453926" y="453926"/>
                </a:lnTo>
                <a:lnTo>
                  <a:pt x="0"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513268" tIns="53054" rIns="407161" bIns="53054" numCol="1" spcCol="991" anchor="ctr" anchorCtr="0">
            <a:noAutofit/>
          </a:bodyPr>
          <a:lstStyle/>
          <a:p>
            <a:pPr algn="ctr" defTabSz="1768448">
              <a:lnSpc>
                <a:spcPct val="90000"/>
              </a:lnSpc>
              <a:spcBef>
                <a:spcPct val="0"/>
              </a:spcBef>
              <a:spcAft>
                <a:spcPct val="35000"/>
              </a:spcAft>
            </a:pPr>
            <a:r>
              <a:rPr lang="en-US" sz="4000"/>
              <a:t>RE</a:t>
            </a:r>
            <a:endParaRPr lang="en-US" sz="4000"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50413" y="1698625"/>
            <a:ext cx="857473" cy="952500"/>
          </a:xfrm>
          <a:prstGeom prst="rect">
            <a:avLst/>
          </a:prstGeom>
        </p:spPr>
      </p:pic>
    </p:spTree>
    <p:extLst>
      <p:ext uri="{BB962C8B-B14F-4D97-AF65-F5344CB8AC3E}">
        <p14:creationId xmlns:p14="http://schemas.microsoft.com/office/powerpoint/2010/main" val="337204399"/>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9" presetClass="emph" presetSubtype="0" grpId="0" nodeType="afterEffect">
                                  <p:stCondLst>
                                    <p:cond delay="0"/>
                                  </p:stCondLst>
                                  <p:childTnLst>
                                    <p:set>
                                      <p:cBhvr rctx="PPT">
                                        <p:cTn id="10" dur="indefinite"/>
                                        <p:tgtEl>
                                          <p:spTgt spid="4"/>
                                        </p:tgtEl>
                                        <p:attrNameLst>
                                          <p:attrName>style.opacity</p:attrName>
                                        </p:attrNameLst>
                                      </p:cBhvr>
                                      <p:to>
                                        <p:strVal val="0.1"/>
                                      </p:to>
                                    </p:set>
                                    <p:animEffect filter="image" prLst="opacity: 0.1">
                                      <p:cBhvr rctx="IE">
                                        <p:cTn id="11" dur="indefinite"/>
                                        <p:tgtEl>
                                          <p:spTgt spid="4"/>
                                        </p:tgtEl>
                                      </p:cBhvr>
                                    </p:animEffect>
                                  </p:childTnLst>
                                </p:cTn>
                              </p:par>
                              <p:par>
                                <p:cTn id="12" presetID="9" presetClass="emph" presetSubtype="0" grpId="0" nodeType="withEffect">
                                  <p:stCondLst>
                                    <p:cond delay="0"/>
                                  </p:stCondLst>
                                  <p:childTnLst>
                                    <p:set>
                                      <p:cBhvr rctx="PPT">
                                        <p:cTn id="13" dur="indefinite"/>
                                        <p:tgtEl>
                                          <p:spTgt spid="6"/>
                                        </p:tgtEl>
                                        <p:attrNameLst>
                                          <p:attrName>style.opacity</p:attrName>
                                        </p:attrNameLst>
                                      </p:cBhvr>
                                      <p:to>
                                        <p:strVal val="0.1"/>
                                      </p:to>
                                    </p:set>
                                    <p:animEffect filter="image" prLst="opacity: 0.1">
                                      <p:cBhvr rctx="IE">
                                        <p:cTn id="14" dur="indefinite"/>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1502637"/>
            <a:ext cx="8229600" cy="4030657"/>
          </a:xfrm>
        </p:spPr>
        <p:txBody>
          <a:bodyPr/>
          <a:lstStyle/>
          <a:p>
            <a:pPr algn="l"/>
            <a:r>
              <a:rPr lang="en-US" dirty="0" smtClean="0"/>
              <a:t>What is usable today?</a:t>
            </a:r>
            <a:endParaRPr lang="en-US" dirty="0"/>
          </a:p>
        </p:txBody>
      </p:sp>
    </p:spTree>
    <p:extLst>
      <p:ext uri="{BB962C8B-B14F-4D97-AF65-F5344CB8AC3E}">
        <p14:creationId xmlns:p14="http://schemas.microsoft.com/office/powerpoint/2010/main" val="395512030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7"/>
          <p:cNvGraphicFramePr>
            <a:graphicFrameLocks noGrp="1"/>
          </p:cNvGraphicFramePr>
          <p:nvPr>
            <p:extLst>
              <p:ext uri="{D42A27DB-BD31-4B8C-83A1-F6EECF244321}">
                <p14:modId xmlns:p14="http://schemas.microsoft.com/office/powerpoint/2010/main" val="879564426"/>
              </p:ext>
            </p:extLst>
          </p:nvPr>
        </p:nvGraphicFramePr>
        <p:xfrm>
          <a:off x="395508" y="1787497"/>
          <a:ext cx="4976925" cy="3044441"/>
        </p:xfrm>
        <a:graphic>
          <a:graphicData uri="http://schemas.openxmlformats.org/drawingml/2006/table">
            <a:tbl>
              <a:tblPr bandRow="1">
                <a:tableStyleId>{08FB837D-C827-4EFA-A057-4D05807E0F7C}</a:tableStyleId>
              </a:tblPr>
              <a:tblGrid>
                <a:gridCol w="995385"/>
                <a:gridCol w="995385"/>
                <a:gridCol w="995385"/>
                <a:gridCol w="995385"/>
                <a:gridCol w="995385"/>
              </a:tblGrid>
              <a:tr h="470836">
                <a:tc>
                  <a:txBody>
                    <a:bodyPr/>
                    <a:lstStyle/>
                    <a:p>
                      <a:pPr algn="ctr"/>
                      <a:r>
                        <a:rPr lang="en-US" sz="1500" dirty="0" smtClean="0"/>
                        <a:t>X</a:t>
                      </a:r>
                      <a:endParaRPr lang="en-US" sz="1500" dirty="0"/>
                    </a:p>
                  </a:txBody>
                  <a:tcPr marL="68598" marR="68598" marT="38100" marB="38100" anchor="ctr"/>
                </a:tc>
                <a:tc>
                  <a:txBody>
                    <a:bodyPr/>
                    <a:lstStyle/>
                    <a:p>
                      <a:pPr algn="ctr"/>
                      <a:r>
                        <a:rPr lang="en-US" sz="1500" dirty="0" smtClean="0"/>
                        <a:t>X</a:t>
                      </a:r>
                      <a:endParaRPr lang="en-US" sz="1500" dirty="0"/>
                    </a:p>
                  </a:txBody>
                  <a:tcPr marL="68598" marR="68598" marT="38100" marB="38100" anchor="ctr"/>
                </a:tc>
                <a:tc>
                  <a:txBody>
                    <a:bodyPr/>
                    <a:lstStyle/>
                    <a:p>
                      <a:pPr algn="ctr"/>
                      <a:r>
                        <a:rPr lang="en-US" sz="1500" dirty="0" smtClean="0"/>
                        <a:t>X</a:t>
                      </a:r>
                      <a:endParaRPr lang="en-US" sz="1500" dirty="0"/>
                    </a:p>
                  </a:txBody>
                  <a:tcPr marL="68598" marR="68598" marT="38100" marB="38100" anchor="ctr"/>
                </a:tc>
                <a:tc>
                  <a:txBody>
                    <a:bodyPr/>
                    <a:lstStyle/>
                    <a:p>
                      <a:pPr algn="ctr"/>
                      <a:r>
                        <a:rPr lang="en-US" sz="1500" dirty="0" smtClean="0"/>
                        <a:t>X</a:t>
                      </a:r>
                      <a:endParaRPr lang="en-US" sz="1500" dirty="0"/>
                    </a:p>
                  </a:txBody>
                  <a:tcPr marL="68598" marR="68598" marT="38100" marB="38100" anchor="ctr"/>
                </a:tc>
                <a:tc>
                  <a:txBody>
                    <a:bodyPr/>
                    <a:lstStyle/>
                    <a:p>
                      <a:pPr algn="ctr"/>
                      <a:r>
                        <a:rPr lang="en-US" sz="1500" dirty="0" smtClean="0"/>
                        <a:t>X</a:t>
                      </a:r>
                      <a:endParaRPr lang="en-US" sz="1500" dirty="0"/>
                    </a:p>
                  </a:txBody>
                  <a:tcPr marL="68598" marR="68598" marT="38100" marB="38100" anchor="ctr"/>
                </a:tc>
              </a:tr>
              <a:tr h="514721">
                <a:tc>
                  <a:txBody>
                    <a:bodyPr/>
                    <a:lstStyle/>
                    <a:p>
                      <a:pPr algn="ctr"/>
                      <a:r>
                        <a:rPr lang="en-US" sz="1500" dirty="0" smtClean="0"/>
                        <a:t>X</a:t>
                      </a:r>
                      <a:endParaRPr lang="en-US" sz="1500" dirty="0"/>
                    </a:p>
                  </a:txBody>
                  <a:tcPr marL="68598" marR="68598" marT="38100" marB="38100" anchor="ctr"/>
                </a:tc>
                <a:tc>
                  <a:txBody>
                    <a:bodyPr/>
                    <a:lstStyle/>
                    <a:p>
                      <a:pPr algn="ctr"/>
                      <a:endParaRPr lang="en-US" sz="1500"/>
                    </a:p>
                  </a:txBody>
                  <a:tcPr marL="68598" marR="68598" marT="38100" marB="38100" anchor="ctr"/>
                </a:tc>
                <a:tc>
                  <a:txBody>
                    <a:bodyPr/>
                    <a:lstStyle/>
                    <a:p>
                      <a:pPr algn="ctr"/>
                      <a:endParaRPr lang="en-US" sz="1500"/>
                    </a:p>
                  </a:txBody>
                  <a:tcPr marL="68598" marR="68598" marT="38100" marB="38100" anchor="ctr"/>
                </a:tc>
                <a:tc>
                  <a:txBody>
                    <a:bodyPr/>
                    <a:lstStyle/>
                    <a:p>
                      <a:pPr algn="ctr"/>
                      <a:r>
                        <a:rPr lang="en-US" sz="1500" dirty="0" smtClean="0"/>
                        <a:t>X</a:t>
                      </a:r>
                      <a:endParaRPr lang="en-US" sz="1500" dirty="0"/>
                    </a:p>
                  </a:txBody>
                  <a:tcPr marL="68598" marR="68598" marT="38100" marB="38100" anchor="ctr"/>
                </a:tc>
                <a:tc>
                  <a:txBody>
                    <a:bodyPr/>
                    <a:lstStyle/>
                    <a:p>
                      <a:pPr algn="ctr"/>
                      <a:r>
                        <a:rPr lang="en-US" sz="1500" dirty="0" smtClean="0"/>
                        <a:t>X</a:t>
                      </a:r>
                      <a:endParaRPr lang="en-US" sz="1500" dirty="0"/>
                    </a:p>
                  </a:txBody>
                  <a:tcPr marL="68598" marR="68598" marT="38100" marB="38100" anchor="ctr"/>
                </a:tc>
              </a:tr>
              <a:tr h="514721">
                <a:tc>
                  <a:txBody>
                    <a:bodyPr/>
                    <a:lstStyle/>
                    <a:p>
                      <a:pPr algn="ctr"/>
                      <a:endParaRPr lang="en-US" sz="1500"/>
                    </a:p>
                  </a:txBody>
                  <a:tcPr marL="68598" marR="68598" marT="38100" marB="38100" anchor="ctr"/>
                </a:tc>
                <a:tc>
                  <a:txBody>
                    <a:bodyPr/>
                    <a:lstStyle/>
                    <a:p>
                      <a:pPr algn="ctr"/>
                      <a:r>
                        <a:rPr lang="en-US" sz="1500" dirty="0" smtClean="0"/>
                        <a:t>X</a:t>
                      </a:r>
                      <a:endParaRPr lang="en-US" sz="1500" dirty="0"/>
                    </a:p>
                  </a:txBody>
                  <a:tcPr marL="68598" marR="68598" marT="38100" marB="38100" anchor="ctr"/>
                </a:tc>
                <a:tc>
                  <a:txBody>
                    <a:bodyPr/>
                    <a:lstStyle/>
                    <a:p>
                      <a:pPr algn="ctr"/>
                      <a:endParaRPr lang="en-US" sz="1500"/>
                    </a:p>
                  </a:txBody>
                  <a:tcPr marL="68598" marR="68598" marT="38100" marB="38100" anchor="ctr"/>
                </a:tc>
                <a:tc>
                  <a:txBody>
                    <a:bodyPr/>
                    <a:lstStyle/>
                    <a:p>
                      <a:pPr algn="ctr"/>
                      <a:endParaRPr lang="en-US" sz="1500"/>
                    </a:p>
                  </a:txBody>
                  <a:tcPr marL="68598" marR="68598" marT="38100" marB="38100" anchor="ctr"/>
                </a:tc>
                <a:tc>
                  <a:txBody>
                    <a:bodyPr/>
                    <a:lstStyle/>
                    <a:p>
                      <a:pPr algn="ctr"/>
                      <a:r>
                        <a:rPr lang="en-US" sz="1500" dirty="0" smtClean="0"/>
                        <a:t>X</a:t>
                      </a:r>
                      <a:endParaRPr lang="en-US" sz="1500" dirty="0"/>
                    </a:p>
                  </a:txBody>
                  <a:tcPr marL="68598" marR="68598" marT="38100" marB="38100" anchor="ctr"/>
                </a:tc>
              </a:tr>
              <a:tr h="514721">
                <a:tc>
                  <a:txBody>
                    <a:bodyPr/>
                    <a:lstStyle/>
                    <a:p>
                      <a:pPr algn="ctr"/>
                      <a:endParaRPr lang="en-US" sz="1500"/>
                    </a:p>
                  </a:txBody>
                  <a:tcPr marL="68598" marR="68598" marT="38100" marB="38100" anchor="ctr"/>
                </a:tc>
                <a:tc>
                  <a:txBody>
                    <a:bodyPr/>
                    <a:lstStyle/>
                    <a:p>
                      <a:pPr algn="ctr"/>
                      <a:r>
                        <a:rPr lang="en-US" sz="1500" dirty="0" smtClean="0"/>
                        <a:t>X</a:t>
                      </a:r>
                      <a:endParaRPr lang="en-US" sz="1500" dirty="0"/>
                    </a:p>
                  </a:txBody>
                  <a:tcPr marL="68598" marR="68598" marT="38100" marB="38100" anchor="ctr"/>
                </a:tc>
                <a:tc>
                  <a:txBody>
                    <a:bodyPr/>
                    <a:lstStyle/>
                    <a:p>
                      <a:pPr algn="ctr"/>
                      <a:r>
                        <a:rPr lang="en-US" sz="1500" dirty="0" smtClean="0"/>
                        <a:t>X</a:t>
                      </a:r>
                      <a:endParaRPr lang="en-US" sz="1500" dirty="0"/>
                    </a:p>
                  </a:txBody>
                  <a:tcPr marL="68598" marR="68598" marT="38100" marB="38100" anchor="ctr"/>
                </a:tc>
                <a:tc>
                  <a:txBody>
                    <a:bodyPr/>
                    <a:lstStyle/>
                    <a:p>
                      <a:pPr algn="ctr"/>
                      <a:r>
                        <a:rPr lang="en-US" sz="1500" dirty="0" smtClean="0"/>
                        <a:t>X</a:t>
                      </a:r>
                      <a:endParaRPr lang="en-US" sz="1500" dirty="0"/>
                    </a:p>
                  </a:txBody>
                  <a:tcPr marL="68598" marR="68598" marT="38100" marB="38100" anchor="ctr"/>
                </a:tc>
                <a:tc>
                  <a:txBody>
                    <a:bodyPr/>
                    <a:lstStyle/>
                    <a:p>
                      <a:pPr algn="ctr"/>
                      <a:endParaRPr lang="en-US" sz="1500"/>
                    </a:p>
                  </a:txBody>
                  <a:tcPr marL="68598" marR="68598" marT="38100" marB="38100" anchor="ctr"/>
                </a:tc>
              </a:tr>
              <a:tr h="514721">
                <a:tc>
                  <a:txBody>
                    <a:bodyPr/>
                    <a:lstStyle/>
                    <a:p>
                      <a:pPr algn="ctr"/>
                      <a:endParaRPr lang="en-US" sz="1500"/>
                    </a:p>
                  </a:txBody>
                  <a:tcPr marL="68598" marR="68598" marT="38100" marB="38100" anchor="ctr"/>
                </a:tc>
                <a:tc>
                  <a:txBody>
                    <a:bodyPr/>
                    <a:lstStyle/>
                    <a:p>
                      <a:pPr algn="ctr"/>
                      <a:endParaRPr lang="en-US" sz="1500"/>
                    </a:p>
                  </a:txBody>
                  <a:tcPr marL="68598" marR="68598" marT="38100" marB="38100" anchor="ctr"/>
                </a:tc>
                <a:tc>
                  <a:txBody>
                    <a:bodyPr/>
                    <a:lstStyle/>
                    <a:p>
                      <a:pPr algn="ctr"/>
                      <a:r>
                        <a:rPr lang="en-US" sz="1500" dirty="0" smtClean="0"/>
                        <a:t>X</a:t>
                      </a:r>
                      <a:endParaRPr lang="en-US" sz="1500" dirty="0"/>
                    </a:p>
                  </a:txBody>
                  <a:tcPr marL="68598" marR="68598" marT="38100" marB="38100" anchor="ctr"/>
                </a:tc>
                <a:tc>
                  <a:txBody>
                    <a:bodyPr/>
                    <a:lstStyle/>
                    <a:p>
                      <a:pPr algn="ctr"/>
                      <a:endParaRPr lang="en-US" sz="1500" dirty="0"/>
                    </a:p>
                  </a:txBody>
                  <a:tcPr marL="68598" marR="68598" marT="38100" marB="38100" anchor="ctr"/>
                </a:tc>
                <a:tc>
                  <a:txBody>
                    <a:bodyPr/>
                    <a:lstStyle/>
                    <a:p>
                      <a:pPr algn="ctr"/>
                      <a:r>
                        <a:rPr lang="en-US" sz="1500" dirty="0" smtClean="0"/>
                        <a:t>X</a:t>
                      </a:r>
                      <a:endParaRPr lang="en-US" sz="1500" dirty="0"/>
                    </a:p>
                  </a:txBody>
                  <a:tcPr marL="68598" marR="68598" marT="38100" marB="38100" anchor="ctr"/>
                </a:tc>
              </a:tr>
              <a:tr h="514721">
                <a:tc>
                  <a:txBody>
                    <a:bodyPr/>
                    <a:lstStyle/>
                    <a:p>
                      <a:pPr algn="ctr"/>
                      <a:endParaRPr lang="en-US" sz="1500"/>
                    </a:p>
                  </a:txBody>
                  <a:tcPr marL="68598" marR="68598" marT="38100" marB="38100" anchor="ctr"/>
                </a:tc>
                <a:tc>
                  <a:txBody>
                    <a:bodyPr/>
                    <a:lstStyle/>
                    <a:p>
                      <a:pPr algn="ctr"/>
                      <a:endParaRPr lang="en-US" sz="1500"/>
                    </a:p>
                  </a:txBody>
                  <a:tcPr marL="68598" marR="68598" marT="38100" marB="38100" anchor="ctr"/>
                </a:tc>
                <a:tc>
                  <a:txBody>
                    <a:bodyPr/>
                    <a:lstStyle/>
                    <a:p>
                      <a:pPr algn="ctr"/>
                      <a:endParaRPr lang="en-US" sz="1500" dirty="0"/>
                    </a:p>
                  </a:txBody>
                  <a:tcPr marL="68598" marR="68598" marT="38100" marB="38100" anchor="ctr"/>
                </a:tc>
                <a:tc>
                  <a:txBody>
                    <a:bodyPr/>
                    <a:lstStyle/>
                    <a:p>
                      <a:pPr algn="ctr"/>
                      <a:endParaRPr lang="en-US" sz="1500"/>
                    </a:p>
                  </a:txBody>
                  <a:tcPr marL="68598" marR="68598" marT="38100" marB="38100" anchor="ctr"/>
                </a:tc>
                <a:tc>
                  <a:txBody>
                    <a:bodyPr/>
                    <a:lstStyle/>
                    <a:p>
                      <a:pPr algn="ctr"/>
                      <a:endParaRPr lang="en-US" sz="1500" dirty="0"/>
                    </a:p>
                  </a:txBody>
                  <a:tcPr marL="68598" marR="68598" marT="38100" marB="38100" anchor="ctr"/>
                </a:tc>
              </a:tr>
            </a:tbl>
          </a:graphicData>
        </a:graphic>
      </p:graphicFrame>
      <p:sp>
        <p:nvSpPr>
          <p:cNvPr id="5" name="Title 4"/>
          <p:cNvSpPr>
            <a:spLocks noGrp="1"/>
          </p:cNvSpPr>
          <p:nvPr>
            <p:ph type="title"/>
          </p:nvPr>
        </p:nvSpPr>
        <p:spPr/>
        <p:txBody>
          <a:bodyPr/>
          <a:lstStyle/>
          <a:p>
            <a:r>
              <a:rPr lang="en-US" dirty="0" smtClean="0"/>
              <a:t>Adoption Strategies</a:t>
            </a:r>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503" y="4308505"/>
            <a:ext cx="5041420" cy="1046860"/>
          </a:xfrm>
          <a:prstGeom prst="rect">
            <a:avLst/>
          </a:prstGeom>
        </p:spPr>
      </p:pic>
      <p:sp>
        <p:nvSpPr>
          <p:cNvPr id="9" name="TextBox 8"/>
          <p:cNvSpPr txBox="1"/>
          <p:nvPr/>
        </p:nvSpPr>
        <p:spPr>
          <a:xfrm>
            <a:off x="5501035" y="1739195"/>
            <a:ext cx="3192686" cy="877163"/>
          </a:xfrm>
          <a:prstGeom prst="rect">
            <a:avLst/>
          </a:prstGeom>
          <a:noFill/>
        </p:spPr>
        <p:txBody>
          <a:bodyPr wrap="square" lIns="0" tIns="0" rIns="0" bIns="0" rtlCol="0">
            <a:spAutoFit/>
          </a:bodyPr>
          <a:lstStyle/>
          <a:p>
            <a:r>
              <a:rPr lang="en-US" sz="1900" b="1" dirty="0">
                <a:gradFill>
                  <a:gsLst>
                    <a:gs pos="0">
                      <a:schemeClr val="tx1"/>
                    </a:gs>
                    <a:gs pos="86000">
                      <a:schemeClr val="tx1"/>
                    </a:gs>
                  </a:gsLst>
                  <a:lin ang="5400000" scaled="0"/>
                </a:gradFill>
              </a:rPr>
              <a:t>Lowest Common Dominator</a:t>
            </a:r>
          </a:p>
          <a:p>
            <a:r>
              <a:rPr lang="en-US" sz="1900" dirty="0">
                <a:gradFill>
                  <a:gsLst>
                    <a:gs pos="0">
                      <a:schemeClr val="tx1"/>
                    </a:gs>
                    <a:gs pos="86000">
                      <a:schemeClr val="tx1"/>
                    </a:gs>
                  </a:gsLst>
                  <a:lin ang="5400000" scaled="0"/>
                </a:gradFill>
              </a:rPr>
              <a:t>Only use features natively available in all target browsers</a:t>
            </a:r>
          </a:p>
        </p:txBody>
      </p:sp>
      <p:sp>
        <p:nvSpPr>
          <p:cNvPr id="10" name="Rectangle 9"/>
          <p:cNvSpPr/>
          <p:nvPr/>
        </p:nvSpPr>
        <p:spPr bwMode="auto">
          <a:xfrm>
            <a:off x="333376" y="1739194"/>
            <a:ext cx="5103551" cy="575292"/>
          </a:xfrm>
          <a:prstGeom prst="rect">
            <a:avLst/>
          </a:prstGeom>
          <a:noFill/>
          <a:ln w="57150">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71329" tIns="35665" rIns="71329" bIns="35665" numCol="1" rtlCol="0" anchor="ctr" anchorCtr="0" compatLnSpc="1">
            <a:prstTxWarp prst="textNoShape">
              <a:avLst/>
            </a:prstTxWarp>
          </a:bodyPr>
          <a:lstStyle/>
          <a:p>
            <a:pPr algn="ctr" defTabSz="713089"/>
            <a:endParaRPr lang="en-US" sz="1700" dirty="0">
              <a:solidFill>
                <a:schemeClr val="tx1">
                  <a:alpha val="99000"/>
                </a:schemeClr>
              </a:solidFill>
            </a:endParaRPr>
          </a:p>
        </p:txBody>
      </p:sp>
    </p:spTree>
    <p:extLst>
      <p:ext uri="{BB962C8B-B14F-4D97-AF65-F5344CB8AC3E}">
        <p14:creationId xmlns:p14="http://schemas.microsoft.com/office/powerpoint/2010/main" val="2595229563"/>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42" presetClass="entr" presetSubtype="0" fill="hold" nodeType="withEffect">
                                  <p:stCondLst>
                                    <p:cond delay="25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750"/>
                                        <p:tgtEl>
                                          <p:spTgt spid="8"/>
                                        </p:tgtEl>
                                      </p:cBhvr>
                                    </p:animEffect>
                                    <p:anim calcmode="lin" valueType="num">
                                      <p:cBhvr>
                                        <p:cTn id="11" dur="750" fill="hold"/>
                                        <p:tgtEl>
                                          <p:spTgt spid="8"/>
                                        </p:tgtEl>
                                        <p:attrNameLst>
                                          <p:attrName>ppt_x</p:attrName>
                                        </p:attrNameLst>
                                      </p:cBhvr>
                                      <p:tavLst>
                                        <p:tav tm="0">
                                          <p:val>
                                            <p:strVal val="#ppt_x"/>
                                          </p:val>
                                        </p:tav>
                                        <p:tav tm="100000">
                                          <p:val>
                                            <p:strVal val="#ppt_x"/>
                                          </p:val>
                                        </p:tav>
                                      </p:tavLst>
                                    </p:anim>
                                    <p:anim calcmode="lin" valueType="num">
                                      <p:cBhvr>
                                        <p:cTn id="12" dur="750" fill="hold"/>
                                        <p:tgtEl>
                                          <p:spTgt spid="8"/>
                                        </p:tgtEl>
                                        <p:attrNameLst>
                                          <p:attrName>ppt_y</p:attrName>
                                        </p:attrNameLst>
                                      </p:cBhvr>
                                      <p:tavLst>
                                        <p:tav tm="0">
                                          <p:val>
                                            <p:strVal val="#ppt_y+.1"/>
                                          </p:val>
                                        </p:tav>
                                        <p:tav tm="100000">
                                          <p:val>
                                            <p:strVal val="#ppt_y"/>
                                          </p:val>
                                        </p:tav>
                                      </p:tavLst>
                                    </p:anim>
                                  </p:childTnLst>
                                </p:cTn>
                              </p:par>
                            </p:childTnLst>
                          </p:cTn>
                        </p:par>
                        <p:par>
                          <p:cTn id="13" fill="hold">
                            <p:stCondLst>
                              <p:cond delay="1000"/>
                            </p:stCondLst>
                            <p:childTnLst>
                              <p:par>
                                <p:cTn id="14" presetID="10" presetClass="entr" presetSubtype="0" fill="hold" grpId="0" nodeType="afterEffect">
                                  <p:stCondLst>
                                    <p:cond delay="50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anim calcmode="lin" valueType="num">
                                      <p:cBhvr>
                                        <p:cTn id="21" dur="750" fill="hold"/>
                                        <p:tgtEl>
                                          <p:spTgt spid="10"/>
                                        </p:tgtEl>
                                        <p:attrNameLst>
                                          <p:attrName>ppt_w</p:attrName>
                                        </p:attrNameLst>
                                      </p:cBhvr>
                                      <p:tavLst>
                                        <p:tav tm="0">
                                          <p:val>
                                            <p:fltVal val="0"/>
                                          </p:val>
                                        </p:tav>
                                        <p:tav tm="100000">
                                          <p:val>
                                            <p:strVal val="#ppt_w"/>
                                          </p:val>
                                        </p:tav>
                                      </p:tavLst>
                                    </p:anim>
                                    <p:anim calcmode="lin" valueType="num">
                                      <p:cBhvr>
                                        <p:cTn id="22" dur="750" fill="hold"/>
                                        <p:tgtEl>
                                          <p:spTgt spid="10"/>
                                        </p:tgtEl>
                                        <p:attrNameLst>
                                          <p:attrName>ppt_h</p:attrName>
                                        </p:attrNameLst>
                                      </p:cBhvr>
                                      <p:tavLst>
                                        <p:tav tm="0">
                                          <p:val>
                                            <p:fltVal val="0"/>
                                          </p:val>
                                        </p:tav>
                                        <p:tav tm="100000">
                                          <p:val>
                                            <p:strVal val="#ppt_h"/>
                                          </p:val>
                                        </p:tav>
                                      </p:tavLst>
                                    </p:anim>
                                    <p:animEffect transition="in" filter="fade">
                                      <p:cBhvr>
                                        <p:cTn id="23" dur="75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7"/>
          <p:cNvGraphicFramePr>
            <a:graphicFrameLocks noGrp="1"/>
          </p:cNvGraphicFramePr>
          <p:nvPr>
            <p:extLst>
              <p:ext uri="{D42A27DB-BD31-4B8C-83A1-F6EECF244321}">
                <p14:modId xmlns:p14="http://schemas.microsoft.com/office/powerpoint/2010/main" val="2940452687"/>
              </p:ext>
            </p:extLst>
          </p:nvPr>
        </p:nvGraphicFramePr>
        <p:xfrm>
          <a:off x="395508" y="1787497"/>
          <a:ext cx="4976925" cy="3044441"/>
        </p:xfrm>
        <a:graphic>
          <a:graphicData uri="http://schemas.openxmlformats.org/drawingml/2006/table">
            <a:tbl>
              <a:tblPr bandRow="1">
                <a:tableStyleId>{08FB837D-C827-4EFA-A057-4D05807E0F7C}</a:tableStyleId>
              </a:tblPr>
              <a:tblGrid>
                <a:gridCol w="995385"/>
                <a:gridCol w="995385"/>
                <a:gridCol w="995385"/>
                <a:gridCol w="995385"/>
                <a:gridCol w="995385"/>
              </a:tblGrid>
              <a:tr h="470836">
                <a:tc>
                  <a:txBody>
                    <a:bodyPr/>
                    <a:lstStyle/>
                    <a:p>
                      <a:pPr algn="ctr"/>
                      <a:r>
                        <a:rPr lang="en-US" sz="1500" dirty="0" smtClean="0"/>
                        <a:t>X</a:t>
                      </a:r>
                      <a:endParaRPr lang="en-US" sz="1500" dirty="0"/>
                    </a:p>
                  </a:txBody>
                  <a:tcPr marL="68598" marR="68598" marT="38100" marB="38100" anchor="ctr"/>
                </a:tc>
                <a:tc>
                  <a:txBody>
                    <a:bodyPr/>
                    <a:lstStyle/>
                    <a:p>
                      <a:pPr algn="ctr"/>
                      <a:r>
                        <a:rPr lang="en-US" sz="1500" dirty="0" smtClean="0"/>
                        <a:t>X</a:t>
                      </a:r>
                      <a:endParaRPr lang="en-US" sz="1500" dirty="0"/>
                    </a:p>
                  </a:txBody>
                  <a:tcPr marL="68598" marR="68598" marT="38100" marB="38100" anchor="ctr"/>
                </a:tc>
                <a:tc>
                  <a:txBody>
                    <a:bodyPr/>
                    <a:lstStyle/>
                    <a:p>
                      <a:pPr algn="ctr"/>
                      <a:r>
                        <a:rPr lang="en-US" sz="1500" dirty="0" smtClean="0"/>
                        <a:t>X</a:t>
                      </a:r>
                      <a:endParaRPr lang="en-US" sz="1500" dirty="0"/>
                    </a:p>
                  </a:txBody>
                  <a:tcPr marL="68598" marR="68598" marT="38100" marB="38100" anchor="ctr"/>
                </a:tc>
                <a:tc>
                  <a:txBody>
                    <a:bodyPr/>
                    <a:lstStyle/>
                    <a:p>
                      <a:pPr algn="ctr"/>
                      <a:r>
                        <a:rPr lang="en-US" sz="1500" dirty="0" smtClean="0"/>
                        <a:t>X</a:t>
                      </a:r>
                      <a:endParaRPr lang="en-US" sz="1500" dirty="0"/>
                    </a:p>
                  </a:txBody>
                  <a:tcPr marL="68598" marR="68598" marT="38100" marB="38100" anchor="ctr"/>
                </a:tc>
                <a:tc>
                  <a:txBody>
                    <a:bodyPr/>
                    <a:lstStyle/>
                    <a:p>
                      <a:pPr algn="ctr"/>
                      <a:r>
                        <a:rPr lang="en-US" sz="1500" dirty="0" smtClean="0"/>
                        <a:t>X</a:t>
                      </a:r>
                      <a:endParaRPr lang="en-US" sz="1500" dirty="0"/>
                    </a:p>
                  </a:txBody>
                  <a:tcPr marL="68598" marR="68598" marT="38100" marB="38100" anchor="ctr"/>
                </a:tc>
              </a:tr>
              <a:tr h="514721">
                <a:tc>
                  <a:txBody>
                    <a:bodyPr/>
                    <a:lstStyle/>
                    <a:p>
                      <a:pPr algn="ctr"/>
                      <a:r>
                        <a:rPr lang="en-US" sz="1500" dirty="0" smtClean="0"/>
                        <a:t>X</a:t>
                      </a:r>
                      <a:endParaRPr lang="en-US" sz="1500" dirty="0"/>
                    </a:p>
                  </a:txBody>
                  <a:tcPr marL="68598" marR="68598" marT="38100" marB="38100" anchor="ctr"/>
                </a:tc>
                <a:tc>
                  <a:txBody>
                    <a:bodyPr/>
                    <a:lstStyle/>
                    <a:p>
                      <a:pPr algn="ctr"/>
                      <a:endParaRPr lang="en-US" sz="1500" dirty="0"/>
                    </a:p>
                  </a:txBody>
                  <a:tcPr marL="68598" marR="68598" marT="38100" marB="38100" anchor="ctr"/>
                </a:tc>
                <a:tc>
                  <a:txBody>
                    <a:bodyPr/>
                    <a:lstStyle/>
                    <a:p>
                      <a:pPr algn="ctr"/>
                      <a:endParaRPr lang="en-US" sz="1500" dirty="0"/>
                    </a:p>
                  </a:txBody>
                  <a:tcPr marL="68598" marR="68598" marT="38100" marB="38100" anchor="ctr"/>
                </a:tc>
                <a:tc>
                  <a:txBody>
                    <a:bodyPr/>
                    <a:lstStyle/>
                    <a:p>
                      <a:pPr algn="ctr"/>
                      <a:r>
                        <a:rPr lang="en-US" sz="1500" dirty="0" smtClean="0"/>
                        <a:t>X</a:t>
                      </a:r>
                      <a:endParaRPr lang="en-US" sz="1500" dirty="0"/>
                    </a:p>
                  </a:txBody>
                  <a:tcPr marL="68598" marR="68598" marT="38100" marB="38100" anchor="ctr"/>
                </a:tc>
                <a:tc>
                  <a:txBody>
                    <a:bodyPr/>
                    <a:lstStyle/>
                    <a:p>
                      <a:pPr algn="ctr"/>
                      <a:r>
                        <a:rPr lang="en-US" sz="1500" dirty="0" smtClean="0"/>
                        <a:t>X</a:t>
                      </a:r>
                      <a:endParaRPr lang="en-US" sz="1500" dirty="0"/>
                    </a:p>
                  </a:txBody>
                  <a:tcPr marL="68598" marR="68598" marT="38100" marB="38100" anchor="ctr"/>
                </a:tc>
              </a:tr>
              <a:tr h="514721">
                <a:tc>
                  <a:txBody>
                    <a:bodyPr/>
                    <a:lstStyle/>
                    <a:p>
                      <a:pPr algn="ctr"/>
                      <a:endParaRPr lang="en-US" sz="1500"/>
                    </a:p>
                  </a:txBody>
                  <a:tcPr marL="68598" marR="68598" marT="38100" marB="38100" anchor="ctr"/>
                </a:tc>
                <a:tc>
                  <a:txBody>
                    <a:bodyPr/>
                    <a:lstStyle/>
                    <a:p>
                      <a:pPr algn="ctr"/>
                      <a:r>
                        <a:rPr lang="en-US" sz="1500" dirty="0" smtClean="0"/>
                        <a:t>X</a:t>
                      </a:r>
                      <a:endParaRPr lang="en-US" sz="1500" dirty="0"/>
                    </a:p>
                  </a:txBody>
                  <a:tcPr marL="68598" marR="68598" marT="38100" marB="38100" anchor="ctr"/>
                </a:tc>
                <a:tc>
                  <a:txBody>
                    <a:bodyPr/>
                    <a:lstStyle/>
                    <a:p>
                      <a:pPr algn="ctr"/>
                      <a:endParaRPr lang="en-US" sz="1500"/>
                    </a:p>
                  </a:txBody>
                  <a:tcPr marL="68598" marR="68598" marT="38100" marB="38100" anchor="ctr"/>
                </a:tc>
                <a:tc>
                  <a:txBody>
                    <a:bodyPr/>
                    <a:lstStyle/>
                    <a:p>
                      <a:pPr algn="ctr"/>
                      <a:endParaRPr lang="en-US" sz="1500"/>
                    </a:p>
                  </a:txBody>
                  <a:tcPr marL="68598" marR="68598" marT="38100" marB="38100" anchor="ctr"/>
                </a:tc>
                <a:tc>
                  <a:txBody>
                    <a:bodyPr/>
                    <a:lstStyle/>
                    <a:p>
                      <a:pPr algn="ctr"/>
                      <a:r>
                        <a:rPr lang="en-US" sz="1500" dirty="0" smtClean="0"/>
                        <a:t>X</a:t>
                      </a:r>
                      <a:endParaRPr lang="en-US" sz="1500" dirty="0"/>
                    </a:p>
                  </a:txBody>
                  <a:tcPr marL="68598" marR="68598" marT="38100" marB="38100" anchor="ctr"/>
                </a:tc>
              </a:tr>
              <a:tr h="514721">
                <a:tc>
                  <a:txBody>
                    <a:bodyPr/>
                    <a:lstStyle/>
                    <a:p>
                      <a:pPr algn="ctr"/>
                      <a:endParaRPr lang="en-US" sz="1500"/>
                    </a:p>
                  </a:txBody>
                  <a:tcPr marL="68598" marR="68598" marT="38100" marB="38100" anchor="ctr"/>
                </a:tc>
                <a:tc>
                  <a:txBody>
                    <a:bodyPr/>
                    <a:lstStyle/>
                    <a:p>
                      <a:pPr algn="ctr"/>
                      <a:r>
                        <a:rPr lang="en-US" sz="1500" dirty="0" smtClean="0"/>
                        <a:t>X</a:t>
                      </a:r>
                      <a:endParaRPr lang="en-US" sz="1500" dirty="0"/>
                    </a:p>
                  </a:txBody>
                  <a:tcPr marL="68598" marR="68598" marT="38100" marB="38100" anchor="ctr"/>
                </a:tc>
                <a:tc>
                  <a:txBody>
                    <a:bodyPr/>
                    <a:lstStyle/>
                    <a:p>
                      <a:pPr algn="ctr"/>
                      <a:r>
                        <a:rPr lang="en-US" sz="1500" dirty="0" smtClean="0"/>
                        <a:t>X</a:t>
                      </a:r>
                      <a:endParaRPr lang="en-US" sz="1500" dirty="0"/>
                    </a:p>
                  </a:txBody>
                  <a:tcPr marL="68598" marR="68598" marT="38100" marB="38100" anchor="ctr"/>
                </a:tc>
                <a:tc>
                  <a:txBody>
                    <a:bodyPr/>
                    <a:lstStyle/>
                    <a:p>
                      <a:pPr algn="ctr"/>
                      <a:r>
                        <a:rPr lang="en-US" sz="1500" dirty="0" smtClean="0"/>
                        <a:t>X</a:t>
                      </a:r>
                      <a:endParaRPr lang="en-US" sz="1500" dirty="0"/>
                    </a:p>
                  </a:txBody>
                  <a:tcPr marL="68598" marR="68598" marT="38100" marB="38100" anchor="ctr"/>
                </a:tc>
                <a:tc>
                  <a:txBody>
                    <a:bodyPr/>
                    <a:lstStyle/>
                    <a:p>
                      <a:pPr algn="ctr"/>
                      <a:endParaRPr lang="en-US" sz="1500"/>
                    </a:p>
                  </a:txBody>
                  <a:tcPr marL="68598" marR="68598" marT="38100" marB="38100" anchor="ctr"/>
                </a:tc>
              </a:tr>
              <a:tr h="514721">
                <a:tc>
                  <a:txBody>
                    <a:bodyPr/>
                    <a:lstStyle/>
                    <a:p>
                      <a:pPr algn="ctr"/>
                      <a:endParaRPr lang="en-US" sz="1500"/>
                    </a:p>
                  </a:txBody>
                  <a:tcPr marL="68598" marR="68598" marT="38100" marB="38100" anchor="ctr"/>
                </a:tc>
                <a:tc>
                  <a:txBody>
                    <a:bodyPr/>
                    <a:lstStyle/>
                    <a:p>
                      <a:pPr algn="ctr"/>
                      <a:endParaRPr lang="en-US" sz="1500"/>
                    </a:p>
                  </a:txBody>
                  <a:tcPr marL="68598" marR="68598" marT="38100" marB="38100" anchor="ctr"/>
                </a:tc>
                <a:tc>
                  <a:txBody>
                    <a:bodyPr/>
                    <a:lstStyle/>
                    <a:p>
                      <a:pPr algn="ctr"/>
                      <a:r>
                        <a:rPr lang="en-US" sz="1500" dirty="0" smtClean="0"/>
                        <a:t>X</a:t>
                      </a:r>
                      <a:endParaRPr lang="en-US" sz="1500" dirty="0"/>
                    </a:p>
                  </a:txBody>
                  <a:tcPr marL="68598" marR="68598" marT="38100" marB="38100" anchor="ctr"/>
                </a:tc>
                <a:tc>
                  <a:txBody>
                    <a:bodyPr/>
                    <a:lstStyle/>
                    <a:p>
                      <a:pPr algn="ctr"/>
                      <a:endParaRPr lang="en-US" sz="1500" dirty="0"/>
                    </a:p>
                  </a:txBody>
                  <a:tcPr marL="68598" marR="68598" marT="38100" marB="38100" anchor="ctr"/>
                </a:tc>
                <a:tc>
                  <a:txBody>
                    <a:bodyPr/>
                    <a:lstStyle/>
                    <a:p>
                      <a:pPr algn="ctr"/>
                      <a:r>
                        <a:rPr lang="en-US" sz="1500" dirty="0" smtClean="0"/>
                        <a:t>X</a:t>
                      </a:r>
                      <a:endParaRPr lang="en-US" sz="1500" dirty="0"/>
                    </a:p>
                  </a:txBody>
                  <a:tcPr marL="68598" marR="68598" marT="38100" marB="38100" anchor="ctr"/>
                </a:tc>
              </a:tr>
              <a:tr h="514721">
                <a:tc>
                  <a:txBody>
                    <a:bodyPr/>
                    <a:lstStyle/>
                    <a:p>
                      <a:pPr algn="ctr"/>
                      <a:endParaRPr lang="en-US" sz="1500"/>
                    </a:p>
                  </a:txBody>
                  <a:tcPr marL="68598" marR="68598" marT="38100" marB="38100" anchor="ctr"/>
                </a:tc>
                <a:tc>
                  <a:txBody>
                    <a:bodyPr/>
                    <a:lstStyle/>
                    <a:p>
                      <a:pPr algn="ctr"/>
                      <a:endParaRPr lang="en-US" sz="1500"/>
                    </a:p>
                  </a:txBody>
                  <a:tcPr marL="68598" marR="68598" marT="38100" marB="38100" anchor="ctr"/>
                </a:tc>
                <a:tc>
                  <a:txBody>
                    <a:bodyPr/>
                    <a:lstStyle/>
                    <a:p>
                      <a:pPr algn="ctr"/>
                      <a:endParaRPr lang="en-US" sz="1500" dirty="0"/>
                    </a:p>
                  </a:txBody>
                  <a:tcPr marL="68598" marR="68598" marT="38100" marB="38100" anchor="ctr"/>
                </a:tc>
                <a:tc>
                  <a:txBody>
                    <a:bodyPr/>
                    <a:lstStyle/>
                    <a:p>
                      <a:pPr algn="ctr"/>
                      <a:endParaRPr lang="en-US" sz="1500"/>
                    </a:p>
                  </a:txBody>
                  <a:tcPr marL="68598" marR="68598" marT="38100" marB="38100" anchor="ctr"/>
                </a:tc>
                <a:tc>
                  <a:txBody>
                    <a:bodyPr/>
                    <a:lstStyle/>
                    <a:p>
                      <a:pPr algn="ctr"/>
                      <a:endParaRPr lang="en-US" sz="1500" dirty="0"/>
                    </a:p>
                  </a:txBody>
                  <a:tcPr marL="68598" marR="68598" marT="38100" marB="38100" anchor="ctr"/>
                </a:tc>
              </a:tr>
            </a:tbl>
          </a:graphicData>
        </a:graphic>
      </p:graphicFrame>
      <p:sp>
        <p:nvSpPr>
          <p:cNvPr id="5" name="Title 4"/>
          <p:cNvSpPr>
            <a:spLocks noGrp="1"/>
          </p:cNvSpPr>
          <p:nvPr>
            <p:ph type="title"/>
          </p:nvPr>
        </p:nvSpPr>
        <p:spPr/>
        <p:txBody>
          <a:bodyPr/>
          <a:lstStyle/>
          <a:p>
            <a:r>
              <a:rPr lang="en-US" dirty="0" smtClean="0"/>
              <a:t>Adoption Strategies</a:t>
            </a:r>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5503" y="4308505"/>
            <a:ext cx="5041420" cy="1046860"/>
          </a:xfrm>
          <a:prstGeom prst="rect">
            <a:avLst/>
          </a:prstGeom>
        </p:spPr>
      </p:pic>
      <p:sp>
        <p:nvSpPr>
          <p:cNvPr id="9" name="TextBox 8"/>
          <p:cNvSpPr txBox="1"/>
          <p:nvPr/>
        </p:nvSpPr>
        <p:spPr>
          <a:xfrm>
            <a:off x="5501035" y="1739195"/>
            <a:ext cx="3192686" cy="1169551"/>
          </a:xfrm>
          <a:prstGeom prst="rect">
            <a:avLst/>
          </a:prstGeom>
          <a:noFill/>
        </p:spPr>
        <p:txBody>
          <a:bodyPr wrap="square" lIns="0" tIns="0" rIns="0" bIns="0" rtlCol="0">
            <a:spAutoFit/>
          </a:bodyPr>
          <a:lstStyle/>
          <a:p>
            <a:r>
              <a:rPr lang="en-US" sz="1900" b="1" dirty="0" err="1">
                <a:gradFill>
                  <a:gsLst>
                    <a:gs pos="0">
                      <a:schemeClr val="tx1"/>
                    </a:gs>
                    <a:gs pos="86000">
                      <a:schemeClr val="tx1"/>
                    </a:gs>
                  </a:gsLst>
                  <a:lin ang="5400000" scaled="0"/>
                </a:gradFill>
              </a:rPr>
              <a:t>Polyfill</a:t>
            </a:r>
            <a:r>
              <a:rPr lang="en-US" sz="1900" b="1" dirty="0">
                <a:gradFill>
                  <a:gsLst>
                    <a:gs pos="0">
                      <a:schemeClr val="tx1"/>
                    </a:gs>
                    <a:gs pos="86000">
                      <a:schemeClr val="tx1"/>
                    </a:gs>
                  </a:gsLst>
                  <a:lin ang="5400000" scaled="0"/>
                </a:gradFill>
              </a:rPr>
              <a:t> Enriched</a:t>
            </a:r>
          </a:p>
          <a:p>
            <a:r>
              <a:rPr lang="en-US" sz="1900" dirty="0">
                <a:gradFill>
                  <a:gsLst>
                    <a:gs pos="0">
                      <a:schemeClr val="tx1"/>
                    </a:gs>
                    <a:gs pos="86000">
                      <a:schemeClr val="tx1"/>
                    </a:gs>
                  </a:gsLst>
                  <a:lin ang="5400000" scaled="0"/>
                </a:gradFill>
              </a:rPr>
              <a:t>Only use features either natively available OR available via JavaScript </a:t>
            </a:r>
            <a:r>
              <a:rPr lang="en-US" sz="1900" dirty="0" err="1">
                <a:gradFill>
                  <a:gsLst>
                    <a:gs pos="0">
                      <a:schemeClr val="tx1"/>
                    </a:gs>
                    <a:gs pos="86000">
                      <a:schemeClr val="tx1"/>
                    </a:gs>
                  </a:gsLst>
                  <a:lin ang="5400000" scaled="0"/>
                </a:gradFill>
              </a:rPr>
              <a:t>polyfill</a:t>
            </a:r>
            <a:endParaRPr lang="en-US" sz="1900" dirty="0">
              <a:gradFill>
                <a:gsLst>
                  <a:gs pos="0">
                    <a:schemeClr val="tx1"/>
                  </a:gs>
                  <a:gs pos="86000">
                    <a:schemeClr val="tx1"/>
                  </a:gs>
                </a:gsLst>
                <a:lin ang="5400000" scaled="0"/>
              </a:gradFill>
            </a:endParaRPr>
          </a:p>
        </p:txBody>
      </p:sp>
      <p:sp>
        <p:nvSpPr>
          <p:cNvPr id="10" name="Rectangle 9"/>
          <p:cNvSpPr/>
          <p:nvPr/>
        </p:nvSpPr>
        <p:spPr bwMode="auto">
          <a:xfrm>
            <a:off x="333376" y="1739196"/>
            <a:ext cx="5103551" cy="1073797"/>
          </a:xfrm>
          <a:prstGeom prst="rect">
            <a:avLst/>
          </a:prstGeom>
          <a:noFill/>
          <a:ln w="57150">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71329" tIns="35665" rIns="71329" bIns="35665" numCol="1" rtlCol="0" anchor="ctr" anchorCtr="0" compatLnSpc="1">
            <a:prstTxWarp prst="textNoShape">
              <a:avLst/>
            </a:prstTxWarp>
          </a:bodyPr>
          <a:lstStyle/>
          <a:p>
            <a:pPr algn="ctr" defTabSz="713089"/>
            <a:endParaRPr lang="en-US" sz="1700" dirty="0">
              <a:solidFill>
                <a:schemeClr val="tx1">
                  <a:alpha val="99000"/>
                </a:schemeClr>
              </a:solidFill>
            </a:endParaRPr>
          </a:p>
        </p:txBody>
      </p:sp>
      <p:sp>
        <p:nvSpPr>
          <p:cNvPr id="2" name="TextBox 1"/>
          <p:cNvSpPr txBox="1"/>
          <p:nvPr/>
        </p:nvSpPr>
        <p:spPr>
          <a:xfrm>
            <a:off x="1833551" y="2397479"/>
            <a:ext cx="1397600" cy="276999"/>
          </a:xfrm>
          <a:prstGeom prst="rect">
            <a:avLst/>
          </a:prstGeom>
          <a:noFill/>
        </p:spPr>
        <p:txBody>
          <a:bodyPr wrap="square" lIns="0" tIns="0" rIns="0" bIns="0" rtlCol="0">
            <a:spAutoFit/>
          </a:bodyPr>
          <a:lstStyle/>
          <a:p>
            <a:r>
              <a:rPr lang="en-US" b="1" dirty="0" smtClean="0">
                <a:solidFill>
                  <a:srgbClr val="00B0F0"/>
                </a:solidFill>
              </a:rPr>
              <a:t>X	  X</a:t>
            </a:r>
          </a:p>
        </p:txBody>
      </p:sp>
    </p:spTree>
    <p:extLst>
      <p:ext uri="{BB962C8B-B14F-4D97-AF65-F5344CB8AC3E}">
        <p14:creationId xmlns:p14="http://schemas.microsoft.com/office/powerpoint/2010/main" val="536538408"/>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42" presetClass="entr" presetSubtype="0" fill="hold" nodeType="withEffect">
                                  <p:stCondLst>
                                    <p:cond delay="25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750"/>
                                        <p:tgtEl>
                                          <p:spTgt spid="8"/>
                                        </p:tgtEl>
                                      </p:cBhvr>
                                    </p:animEffect>
                                    <p:anim calcmode="lin" valueType="num">
                                      <p:cBhvr>
                                        <p:cTn id="11" dur="750" fill="hold"/>
                                        <p:tgtEl>
                                          <p:spTgt spid="8"/>
                                        </p:tgtEl>
                                        <p:attrNameLst>
                                          <p:attrName>ppt_x</p:attrName>
                                        </p:attrNameLst>
                                      </p:cBhvr>
                                      <p:tavLst>
                                        <p:tav tm="0">
                                          <p:val>
                                            <p:strVal val="#ppt_x"/>
                                          </p:val>
                                        </p:tav>
                                        <p:tav tm="100000">
                                          <p:val>
                                            <p:strVal val="#ppt_x"/>
                                          </p:val>
                                        </p:tav>
                                      </p:tavLst>
                                    </p:anim>
                                    <p:anim calcmode="lin" valueType="num">
                                      <p:cBhvr>
                                        <p:cTn id="12" dur="750" fill="hold"/>
                                        <p:tgtEl>
                                          <p:spTgt spid="8"/>
                                        </p:tgtEl>
                                        <p:attrNameLst>
                                          <p:attrName>ppt_y</p:attrName>
                                        </p:attrNameLst>
                                      </p:cBhvr>
                                      <p:tavLst>
                                        <p:tav tm="0">
                                          <p:val>
                                            <p:strVal val="#ppt_y+.1"/>
                                          </p:val>
                                        </p:tav>
                                        <p:tav tm="100000">
                                          <p:val>
                                            <p:strVal val="#ppt_y"/>
                                          </p:val>
                                        </p:tav>
                                      </p:tavLst>
                                    </p:anim>
                                  </p:childTnLst>
                                </p:cTn>
                              </p:par>
                            </p:childTnLst>
                          </p:cTn>
                        </p:par>
                        <p:par>
                          <p:cTn id="13" fill="hold">
                            <p:stCondLst>
                              <p:cond delay="1000"/>
                            </p:stCondLst>
                            <p:childTnLst>
                              <p:par>
                                <p:cTn id="14" presetID="10" presetClass="entr" presetSubtype="0" fill="hold" grpId="0" nodeType="afterEffect">
                                  <p:stCondLst>
                                    <p:cond delay="50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500"/>
                                        <p:tgtEl>
                                          <p:spTgt spid="2"/>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grpId="0" nodeType="clickEffect">
                                  <p:stCondLst>
                                    <p:cond delay="0"/>
                                  </p:stCondLst>
                                  <p:childTnLst>
                                    <p:set>
                                      <p:cBhvr>
                                        <p:cTn id="25" dur="1" fill="hold">
                                          <p:stCondLst>
                                            <p:cond delay="0"/>
                                          </p:stCondLst>
                                        </p:cTn>
                                        <p:tgtEl>
                                          <p:spTgt spid="10"/>
                                        </p:tgtEl>
                                        <p:attrNameLst>
                                          <p:attrName>style.visibility</p:attrName>
                                        </p:attrNameLst>
                                      </p:cBhvr>
                                      <p:to>
                                        <p:strVal val="visible"/>
                                      </p:to>
                                    </p:set>
                                    <p:anim calcmode="lin" valueType="num">
                                      <p:cBhvr>
                                        <p:cTn id="26" dur="750" fill="hold"/>
                                        <p:tgtEl>
                                          <p:spTgt spid="10"/>
                                        </p:tgtEl>
                                        <p:attrNameLst>
                                          <p:attrName>ppt_w</p:attrName>
                                        </p:attrNameLst>
                                      </p:cBhvr>
                                      <p:tavLst>
                                        <p:tav tm="0">
                                          <p:val>
                                            <p:fltVal val="0"/>
                                          </p:val>
                                        </p:tav>
                                        <p:tav tm="100000">
                                          <p:val>
                                            <p:strVal val="#ppt_w"/>
                                          </p:val>
                                        </p:tav>
                                      </p:tavLst>
                                    </p:anim>
                                    <p:anim calcmode="lin" valueType="num">
                                      <p:cBhvr>
                                        <p:cTn id="27" dur="750" fill="hold"/>
                                        <p:tgtEl>
                                          <p:spTgt spid="10"/>
                                        </p:tgtEl>
                                        <p:attrNameLst>
                                          <p:attrName>ppt_h</p:attrName>
                                        </p:attrNameLst>
                                      </p:cBhvr>
                                      <p:tavLst>
                                        <p:tav tm="0">
                                          <p:val>
                                            <p:fltVal val="0"/>
                                          </p:val>
                                        </p:tav>
                                        <p:tav tm="100000">
                                          <p:val>
                                            <p:strVal val="#ppt_h"/>
                                          </p:val>
                                        </p:tav>
                                      </p:tavLst>
                                    </p:anim>
                                    <p:animEffect transition="in" filter="fade">
                                      <p:cBhvr>
                                        <p:cTn id="28" dur="75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animBg="1"/>
      <p:bldP spid="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45730" y="1116904"/>
            <a:ext cx="3771540" cy="1661994"/>
          </a:xfrm>
          <a:prstGeom prst="rect">
            <a:avLst/>
          </a:prstGeom>
          <a:noFill/>
        </p:spPr>
        <p:txBody>
          <a:bodyPr wrap="none" lIns="0" tIns="0" rIns="0" bIns="0" rtlCol="0">
            <a:spAutoFit/>
          </a:bodyPr>
          <a:lstStyle/>
          <a:p>
            <a:r>
              <a:rPr lang="en-US" sz="10800" dirty="0" err="1">
                <a:gradFill>
                  <a:gsLst>
                    <a:gs pos="0">
                      <a:schemeClr val="tx1"/>
                    </a:gs>
                    <a:gs pos="86000">
                      <a:schemeClr val="tx1"/>
                    </a:gs>
                  </a:gsLst>
                  <a:lin ang="5400000" scaled="0"/>
                </a:gradFill>
              </a:rPr>
              <a:t>polyfill</a:t>
            </a:r>
            <a:endParaRPr lang="en-US" sz="10800" dirty="0">
              <a:gradFill>
                <a:gsLst>
                  <a:gs pos="0">
                    <a:schemeClr val="tx1"/>
                  </a:gs>
                  <a:gs pos="86000">
                    <a:schemeClr val="tx1"/>
                  </a:gs>
                </a:gsLst>
                <a:lin ang="5400000" scaled="0"/>
              </a:gradFill>
            </a:endParaRPr>
          </a:p>
        </p:txBody>
      </p:sp>
      <p:sp>
        <p:nvSpPr>
          <p:cNvPr id="5" name="TextBox 4"/>
          <p:cNvSpPr txBox="1"/>
          <p:nvPr/>
        </p:nvSpPr>
        <p:spPr>
          <a:xfrm>
            <a:off x="855124" y="2865744"/>
            <a:ext cx="7049712" cy="1292662"/>
          </a:xfrm>
          <a:prstGeom prst="rect">
            <a:avLst/>
          </a:prstGeom>
          <a:noFill/>
        </p:spPr>
        <p:txBody>
          <a:bodyPr wrap="square" lIns="0" tIns="0" rIns="0" bIns="0" rtlCol="0">
            <a:spAutoFit/>
          </a:bodyPr>
          <a:lstStyle/>
          <a:p>
            <a:r>
              <a:rPr lang="en-US" sz="2800" i="1" dirty="0">
                <a:gradFill>
                  <a:gsLst>
                    <a:gs pos="0">
                      <a:schemeClr val="tx1"/>
                    </a:gs>
                    <a:gs pos="86000">
                      <a:schemeClr val="tx1"/>
                    </a:gs>
                  </a:gsLst>
                  <a:lin ang="5400000" scaled="0"/>
                </a:gradFill>
              </a:rPr>
              <a:t>(n) poly • fill</a:t>
            </a:r>
            <a:r>
              <a:rPr lang="en-US" sz="2800" dirty="0">
                <a:gradFill>
                  <a:gsLst>
                    <a:gs pos="0">
                      <a:schemeClr val="tx1"/>
                    </a:gs>
                    <a:gs pos="86000">
                      <a:schemeClr val="tx1"/>
                    </a:gs>
                  </a:gsLst>
                  <a:lin ang="5400000" scaled="0"/>
                </a:gradFill>
              </a:rPr>
              <a:t>:  JavaScript that implants HTML5 functionality in a browser that does not offer native support</a:t>
            </a:r>
          </a:p>
        </p:txBody>
      </p:sp>
    </p:spTree>
    <p:extLst>
      <p:ext uri="{BB962C8B-B14F-4D97-AF65-F5344CB8AC3E}">
        <p14:creationId xmlns:p14="http://schemas.microsoft.com/office/powerpoint/2010/main" val="131304639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7"/>
          <p:cNvGraphicFramePr>
            <a:graphicFrameLocks noGrp="1"/>
          </p:cNvGraphicFramePr>
          <p:nvPr>
            <p:extLst>
              <p:ext uri="{D42A27DB-BD31-4B8C-83A1-F6EECF244321}">
                <p14:modId xmlns:p14="http://schemas.microsoft.com/office/powerpoint/2010/main" val="3502142979"/>
              </p:ext>
            </p:extLst>
          </p:nvPr>
        </p:nvGraphicFramePr>
        <p:xfrm>
          <a:off x="395508" y="1787497"/>
          <a:ext cx="4976925" cy="3044441"/>
        </p:xfrm>
        <a:graphic>
          <a:graphicData uri="http://schemas.openxmlformats.org/drawingml/2006/table">
            <a:tbl>
              <a:tblPr bandRow="1">
                <a:tableStyleId>{08FB837D-C827-4EFA-A057-4D05807E0F7C}</a:tableStyleId>
              </a:tblPr>
              <a:tblGrid>
                <a:gridCol w="995385"/>
                <a:gridCol w="995385"/>
                <a:gridCol w="995385"/>
                <a:gridCol w="995385"/>
                <a:gridCol w="995385"/>
              </a:tblGrid>
              <a:tr h="470836">
                <a:tc>
                  <a:txBody>
                    <a:bodyPr/>
                    <a:lstStyle/>
                    <a:p>
                      <a:pPr algn="ctr"/>
                      <a:r>
                        <a:rPr lang="en-US" sz="1500" dirty="0" smtClean="0"/>
                        <a:t>X</a:t>
                      </a:r>
                      <a:endParaRPr lang="en-US" sz="1500" dirty="0"/>
                    </a:p>
                  </a:txBody>
                  <a:tcPr marL="68598" marR="68598" marT="38100" marB="38100" anchor="ctr"/>
                </a:tc>
                <a:tc>
                  <a:txBody>
                    <a:bodyPr/>
                    <a:lstStyle/>
                    <a:p>
                      <a:pPr algn="ctr"/>
                      <a:r>
                        <a:rPr lang="en-US" sz="1500" dirty="0" smtClean="0"/>
                        <a:t>X</a:t>
                      </a:r>
                      <a:endParaRPr lang="en-US" sz="1500" dirty="0"/>
                    </a:p>
                  </a:txBody>
                  <a:tcPr marL="68598" marR="68598" marT="38100" marB="38100" anchor="ctr"/>
                </a:tc>
                <a:tc>
                  <a:txBody>
                    <a:bodyPr/>
                    <a:lstStyle/>
                    <a:p>
                      <a:pPr algn="ctr"/>
                      <a:r>
                        <a:rPr lang="en-US" sz="1500" dirty="0" smtClean="0"/>
                        <a:t>X</a:t>
                      </a:r>
                      <a:endParaRPr lang="en-US" sz="1500" dirty="0"/>
                    </a:p>
                  </a:txBody>
                  <a:tcPr marL="68598" marR="68598" marT="38100" marB="38100" anchor="ctr"/>
                </a:tc>
                <a:tc>
                  <a:txBody>
                    <a:bodyPr/>
                    <a:lstStyle/>
                    <a:p>
                      <a:pPr algn="ctr"/>
                      <a:r>
                        <a:rPr lang="en-US" sz="1500" dirty="0" smtClean="0"/>
                        <a:t>X</a:t>
                      </a:r>
                      <a:endParaRPr lang="en-US" sz="1500" dirty="0"/>
                    </a:p>
                  </a:txBody>
                  <a:tcPr marL="68598" marR="68598" marT="38100" marB="38100" anchor="ctr"/>
                </a:tc>
                <a:tc>
                  <a:txBody>
                    <a:bodyPr/>
                    <a:lstStyle/>
                    <a:p>
                      <a:pPr algn="ctr"/>
                      <a:r>
                        <a:rPr lang="en-US" sz="1500" dirty="0" smtClean="0"/>
                        <a:t>X</a:t>
                      </a:r>
                      <a:endParaRPr lang="en-US" sz="1500" dirty="0"/>
                    </a:p>
                  </a:txBody>
                  <a:tcPr marL="68598" marR="68598" marT="38100" marB="38100" anchor="ctr"/>
                </a:tc>
              </a:tr>
              <a:tr h="514721">
                <a:tc>
                  <a:txBody>
                    <a:bodyPr/>
                    <a:lstStyle/>
                    <a:p>
                      <a:pPr algn="ctr"/>
                      <a:r>
                        <a:rPr lang="en-US" sz="1500" dirty="0" smtClean="0"/>
                        <a:t>X</a:t>
                      </a:r>
                      <a:endParaRPr lang="en-US" sz="1500" dirty="0"/>
                    </a:p>
                  </a:txBody>
                  <a:tcPr marL="68598" marR="68598" marT="38100" marB="38100" anchor="ctr"/>
                </a:tc>
                <a:tc>
                  <a:txBody>
                    <a:bodyPr/>
                    <a:lstStyle/>
                    <a:p>
                      <a:pPr algn="ctr"/>
                      <a:endParaRPr lang="en-US" sz="1500" dirty="0"/>
                    </a:p>
                  </a:txBody>
                  <a:tcPr marL="68598" marR="68598" marT="38100" marB="38100" anchor="ctr"/>
                </a:tc>
                <a:tc>
                  <a:txBody>
                    <a:bodyPr/>
                    <a:lstStyle/>
                    <a:p>
                      <a:pPr algn="ctr"/>
                      <a:endParaRPr lang="en-US" sz="1500" dirty="0"/>
                    </a:p>
                  </a:txBody>
                  <a:tcPr marL="68598" marR="68598" marT="38100" marB="38100" anchor="ctr"/>
                </a:tc>
                <a:tc>
                  <a:txBody>
                    <a:bodyPr/>
                    <a:lstStyle/>
                    <a:p>
                      <a:pPr algn="ctr"/>
                      <a:r>
                        <a:rPr lang="en-US" sz="1500" dirty="0" smtClean="0"/>
                        <a:t>X</a:t>
                      </a:r>
                      <a:endParaRPr lang="en-US" sz="1500" dirty="0"/>
                    </a:p>
                  </a:txBody>
                  <a:tcPr marL="68598" marR="68598" marT="38100" marB="38100" anchor="ctr"/>
                </a:tc>
                <a:tc>
                  <a:txBody>
                    <a:bodyPr/>
                    <a:lstStyle/>
                    <a:p>
                      <a:pPr algn="ctr"/>
                      <a:r>
                        <a:rPr lang="en-US" sz="1500" dirty="0" smtClean="0"/>
                        <a:t>X</a:t>
                      </a:r>
                      <a:endParaRPr lang="en-US" sz="1500" dirty="0"/>
                    </a:p>
                  </a:txBody>
                  <a:tcPr marL="68598" marR="68598" marT="38100" marB="38100" anchor="ctr"/>
                </a:tc>
              </a:tr>
              <a:tr h="514721">
                <a:tc>
                  <a:txBody>
                    <a:bodyPr/>
                    <a:lstStyle/>
                    <a:p>
                      <a:pPr algn="ctr"/>
                      <a:endParaRPr lang="en-US" sz="1500"/>
                    </a:p>
                  </a:txBody>
                  <a:tcPr marL="68598" marR="68598" marT="38100" marB="38100" anchor="ctr"/>
                </a:tc>
                <a:tc>
                  <a:txBody>
                    <a:bodyPr/>
                    <a:lstStyle/>
                    <a:p>
                      <a:pPr algn="ctr"/>
                      <a:r>
                        <a:rPr lang="en-US" sz="1500" dirty="0" smtClean="0"/>
                        <a:t>X</a:t>
                      </a:r>
                      <a:endParaRPr lang="en-US" sz="1500" dirty="0"/>
                    </a:p>
                  </a:txBody>
                  <a:tcPr marL="68598" marR="68598" marT="38100" marB="38100" anchor="ctr"/>
                </a:tc>
                <a:tc>
                  <a:txBody>
                    <a:bodyPr/>
                    <a:lstStyle/>
                    <a:p>
                      <a:pPr algn="ctr"/>
                      <a:endParaRPr lang="en-US" sz="1500" dirty="0"/>
                    </a:p>
                  </a:txBody>
                  <a:tcPr marL="68598" marR="68598" marT="38100" marB="38100" anchor="ctr"/>
                </a:tc>
                <a:tc>
                  <a:txBody>
                    <a:bodyPr/>
                    <a:lstStyle/>
                    <a:p>
                      <a:pPr algn="ctr"/>
                      <a:endParaRPr lang="en-US" sz="1500"/>
                    </a:p>
                  </a:txBody>
                  <a:tcPr marL="68598" marR="68598" marT="38100" marB="38100" anchor="ctr"/>
                </a:tc>
                <a:tc>
                  <a:txBody>
                    <a:bodyPr/>
                    <a:lstStyle/>
                    <a:p>
                      <a:pPr algn="ctr"/>
                      <a:r>
                        <a:rPr lang="en-US" sz="1500" dirty="0" smtClean="0"/>
                        <a:t>X</a:t>
                      </a:r>
                      <a:endParaRPr lang="en-US" sz="1500" dirty="0"/>
                    </a:p>
                  </a:txBody>
                  <a:tcPr marL="68598" marR="68598" marT="38100" marB="38100" anchor="ctr"/>
                </a:tc>
              </a:tr>
              <a:tr h="514721">
                <a:tc>
                  <a:txBody>
                    <a:bodyPr/>
                    <a:lstStyle/>
                    <a:p>
                      <a:pPr algn="ctr"/>
                      <a:endParaRPr lang="en-US" sz="1500"/>
                    </a:p>
                  </a:txBody>
                  <a:tcPr marL="68598" marR="68598" marT="38100" marB="38100" anchor="ctr"/>
                </a:tc>
                <a:tc>
                  <a:txBody>
                    <a:bodyPr/>
                    <a:lstStyle/>
                    <a:p>
                      <a:pPr algn="ctr"/>
                      <a:r>
                        <a:rPr lang="en-US" sz="1500" dirty="0" smtClean="0"/>
                        <a:t>X</a:t>
                      </a:r>
                      <a:endParaRPr lang="en-US" sz="1500" dirty="0"/>
                    </a:p>
                  </a:txBody>
                  <a:tcPr marL="68598" marR="68598" marT="38100" marB="38100" anchor="ctr"/>
                </a:tc>
                <a:tc>
                  <a:txBody>
                    <a:bodyPr/>
                    <a:lstStyle/>
                    <a:p>
                      <a:pPr algn="ctr"/>
                      <a:r>
                        <a:rPr lang="en-US" sz="1500" dirty="0" smtClean="0"/>
                        <a:t>X</a:t>
                      </a:r>
                      <a:endParaRPr lang="en-US" sz="1500" dirty="0"/>
                    </a:p>
                  </a:txBody>
                  <a:tcPr marL="68598" marR="68598" marT="38100" marB="38100" anchor="ctr"/>
                </a:tc>
                <a:tc>
                  <a:txBody>
                    <a:bodyPr/>
                    <a:lstStyle/>
                    <a:p>
                      <a:pPr algn="ctr"/>
                      <a:r>
                        <a:rPr lang="en-US" sz="1500" dirty="0" smtClean="0"/>
                        <a:t>X</a:t>
                      </a:r>
                      <a:endParaRPr lang="en-US" sz="1500" dirty="0"/>
                    </a:p>
                  </a:txBody>
                  <a:tcPr marL="68598" marR="68598" marT="38100" marB="38100" anchor="ctr"/>
                </a:tc>
                <a:tc>
                  <a:txBody>
                    <a:bodyPr/>
                    <a:lstStyle/>
                    <a:p>
                      <a:pPr algn="ctr"/>
                      <a:endParaRPr lang="en-US" sz="1500"/>
                    </a:p>
                  </a:txBody>
                  <a:tcPr marL="68598" marR="68598" marT="38100" marB="38100" anchor="ctr"/>
                </a:tc>
              </a:tr>
              <a:tr h="514721">
                <a:tc>
                  <a:txBody>
                    <a:bodyPr/>
                    <a:lstStyle/>
                    <a:p>
                      <a:pPr algn="ctr"/>
                      <a:endParaRPr lang="en-US" sz="1500"/>
                    </a:p>
                  </a:txBody>
                  <a:tcPr marL="68598" marR="68598" marT="38100" marB="38100" anchor="ctr"/>
                </a:tc>
                <a:tc>
                  <a:txBody>
                    <a:bodyPr/>
                    <a:lstStyle/>
                    <a:p>
                      <a:pPr algn="ctr"/>
                      <a:endParaRPr lang="en-US" sz="1500"/>
                    </a:p>
                  </a:txBody>
                  <a:tcPr marL="68598" marR="68598" marT="38100" marB="38100" anchor="ctr"/>
                </a:tc>
                <a:tc>
                  <a:txBody>
                    <a:bodyPr/>
                    <a:lstStyle/>
                    <a:p>
                      <a:pPr algn="ctr"/>
                      <a:r>
                        <a:rPr lang="en-US" sz="1500" dirty="0" smtClean="0"/>
                        <a:t>X</a:t>
                      </a:r>
                      <a:endParaRPr lang="en-US" sz="1500" dirty="0"/>
                    </a:p>
                  </a:txBody>
                  <a:tcPr marL="68598" marR="68598" marT="38100" marB="38100" anchor="ctr"/>
                </a:tc>
                <a:tc>
                  <a:txBody>
                    <a:bodyPr/>
                    <a:lstStyle/>
                    <a:p>
                      <a:pPr algn="ctr"/>
                      <a:endParaRPr lang="en-US" sz="1500" dirty="0"/>
                    </a:p>
                  </a:txBody>
                  <a:tcPr marL="68598" marR="68598" marT="38100" marB="38100" anchor="ctr"/>
                </a:tc>
                <a:tc>
                  <a:txBody>
                    <a:bodyPr/>
                    <a:lstStyle/>
                    <a:p>
                      <a:pPr algn="ctr"/>
                      <a:r>
                        <a:rPr lang="en-US" sz="1500" dirty="0" smtClean="0"/>
                        <a:t>X</a:t>
                      </a:r>
                      <a:endParaRPr lang="en-US" sz="1500" dirty="0"/>
                    </a:p>
                  </a:txBody>
                  <a:tcPr marL="68598" marR="68598" marT="38100" marB="38100" anchor="ctr"/>
                </a:tc>
              </a:tr>
              <a:tr h="514721">
                <a:tc>
                  <a:txBody>
                    <a:bodyPr/>
                    <a:lstStyle/>
                    <a:p>
                      <a:pPr algn="ctr"/>
                      <a:endParaRPr lang="en-US" sz="1500"/>
                    </a:p>
                  </a:txBody>
                  <a:tcPr marL="68598" marR="68598" marT="38100" marB="38100" anchor="ctr"/>
                </a:tc>
                <a:tc>
                  <a:txBody>
                    <a:bodyPr/>
                    <a:lstStyle/>
                    <a:p>
                      <a:pPr algn="ctr"/>
                      <a:endParaRPr lang="en-US" sz="1500"/>
                    </a:p>
                  </a:txBody>
                  <a:tcPr marL="68598" marR="68598" marT="38100" marB="38100" anchor="ctr"/>
                </a:tc>
                <a:tc>
                  <a:txBody>
                    <a:bodyPr/>
                    <a:lstStyle/>
                    <a:p>
                      <a:pPr algn="ctr"/>
                      <a:endParaRPr lang="en-US" sz="1500" dirty="0"/>
                    </a:p>
                  </a:txBody>
                  <a:tcPr marL="68598" marR="68598" marT="38100" marB="38100" anchor="ctr"/>
                </a:tc>
                <a:tc>
                  <a:txBody>
                    <a:bodyPr/>
                    <a:lstStyle/>
                    <a:p>
                      <a:pPr algn="ctr"/>
                      <a:endParaRPr lang="en-US" sz="1500"/>
                    </a:p>
                  </a:txBody>
                  <a:tcPr marL="68598" marR="68598" marT="38100" marB="38100" anchor="ctr"/>
                </a:tc>
                <a:tc>
                  <a:txBody>
                    <a:bodyPr/>
                    <a:lstStyle/>
                    <a:p>
                      <a:pPr algn="ctr"/>
                      <a:endParaRPr lang="en-US" sz="1500" dirty="0"/>
                    </a:p>
                  </a:txBody>
                  <a:tcPr marL="68598" marR="68598" marT="38100" marB="38100" anchor="ctr"/>
                </a:tc>
              </a:tr>
            </a:tbl>
          </a:graphicData>
        </a:graphic>
      </p:graphicFrame>
      <p:sp>
        <p:nvSpPr>
          <p:cNvPr id="5" name="Title 4"/>
          <p:cNvSpPr>
            <a:spLocks noGrp="1"/>
          </p:cNvSpPr>
          <p:nvPr>
            <p:ph type="title"/>
          </p:nvPr>
        </p:nvSpPr>
        <p:spPr/>
        <p:txBody>
          <a:bodyPr/>
          <a:lstStyle/>
          <a:p>
            <a:r>
              <a:rPr lang="en-US" dirty="0" smtClean="0"/>
              <a:t>Adoption Strategies</a:t>
            </a:r>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5503" y="4308505"/>
            <a:ext cx="5041420" cy="1046860"/>
          </a:xfrm>
          <a:prstGeom prst="rect">
            <a:avLst/>
          </a:prstGeom>
        </p:spPr>
      </p:pic>
      <p:sp>
        <p:nvSpPr>
          <p:cNvPr id="9" name="TextBox 8"/>
          <p:cNvSpPr txBox="1"/>
          <p:nvPr/>
        </p:nvSpPr>
        <p:spPr>
          <a:xfrm>
            <a:off x="5501035" y="1739194"/>
            <a:ext cx="3192686" cy="1461939"/>
          </a:xfrm>
          <a:prstGeom prst="rect">
            <a:avLst/>
          </a:prstGeom>
          <a:noFill/>
        </p:spPr>
        <p:txBody>
          <a:bodyPr wrap="square" lIns="0" tIns="0" rIns="0" bIns="0" rtlCol="0">
            <a:spAutoFit/>
          </a:bodyPr>
          <a:lstStyle/>
          <a:p>
            <a:r>
              <a:rPr lang="en-US" sz="1900" b="1" dirty="0">
                <a:gradFill>
                  <a:gsLst>
                    <a:gs pos="0">
                      <a:schemeClr val="tx1"/>
                    </a:gs>
                    <a:gs pos="86000">
                      <a:schemeClr val="tx1"/>
                    </a:gs>
                  </a:gsLst>
                  <a:lin ang="5400000" scaled="0"/>
                </a:gradFill>
              </a:rPr>
              <a:t>Alternate Experiences</a:t>
            </a:r>
          </a:p>
          <a:p>
            <a:r>
              <a:rPr lang="en-US" sz="1900" dirty="0">
                <a:gradFill>
                  <a:gsLst>
                    <a:gs pos="0">
                      <a:schemeClr val="tx1"/>
                    </a:gs>
                    <a:gs pos="86000">
                      <a:schemeClr val="tx1"/>
                    </a:gs>
                  </a:gsLst>
                  <a:lin ang="5400000" scaled="0"/>
                </a:gradFill>
              </a:rPr>
              <a:t>Only use features available in target browsers AND design alternate experience for other browsers</a:t>
            </a:r>
          </a:p>
        </p:txBody>
      </p:sp>
      <p:sp>
        <p:nvSpPr>
          <p:cNvPr id="10" name="Rectangle 9"/>
          <p:cNvSpPr/>
          <p:nvPr/>
        </p:nvSpPr>
        <p:spPr bwMode="auto">
          <a:xfrm>
            <a:off x="333376" y="1739193"/>
            <a:ext cx="5103551" cy="2120658"/>
          </a:xfrm>
          <a:prstGeom prst="rect">
            <a:avLst/>
          </a:prstGeom>
          <a:noFill/>
          <a:ln w="57150">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71329" tIns="35665" rIns="71329" bIns="35665" numCol="1" rtlCol="0" anchor="ctr" anchorCtr="0" compatLnSpc="1">
            <a:prstTxWarp prst="textNoShape">
              <a:avLst/>
            </a:prstTxWarp>
          </a:bodyPr>
          <a:lstStyle/>
          <a:p>
            <a:pPr algn="ctr" defTabSz="713089"/>
            <a:endParaRPr lang="en-US" sz="1700" dirty="0">
              <a:solidFill>
                <a:schemeClr val="tx1">
                  <a:alpha val="99000"/>
                </a:schemeClr>
              </a:solidFill>
            </a:endParaRPr>
          </a:p>
        </p:txBody>
      </p:sp>
      <p:sp>
        <p:nvSpPr>
          <p:cNvPr id="2" name="TextBox 1"/>
          <p:cNvSpPr txBox="1"/>
          <p:nvPr/>
        </p:nvSpPr>
        <p:spPr>
          <a:xfrm>
            <a:off x="1833551" y="2397478"/>
            <a:ext cx="1397600" cy="276999"/>
          </a:xfrm>
          <a:prstGeom prst="rect">
            <a:avLst/>
          </a:prstGeom>
          <a:noFill/>
        </p:spPr>
        <p:txBody>
          <a:bodyPr wrap="square" lIns="0" tIns="0" rIns="0" bIns="0" rtlCol="0">
            <a:spAutoFit/>
          </a:bodyPr>
          <a:lstStyle/>
          <a:p>
            <a:r>
              <a:rPr lang="en-US" b="1" dirty="0" smtClean="0">
                <a:solidFill>
                  <a:srgbClr val="00B0F0"/>
                </a:solidFill>
              </a:rPr>
              <a:t>X	 X</a:t>
            </a:r>
          </a:p>
        </p:txBody>
      </p:sp>
      <p:sp>
        <p:nvSpPr>
          <p:cNvPr id="11" name="TextBox 10"/>
          <p:cNvSpPr txBox="1"/>
          <p:nvPr/>
        </p:nvSpPr>
        <p:spPr>
          <a:xfrm>
            <a:off x="838200" y="2857500"/>
            <a:ext cx="4431848" cy="854080"/>
          </a:xfrm>
          <a:prstGeom prst="rect">
            <a:avLst/>
          </a:prstGeom>
          <a:noFill/>
        </p:spPr>
        <p:txBody>
          <a:bodyPr wrap="square" lIns="0" tIns="0" rIns="0" bIns="0" rtlCol="0">
            <a:spAutoFit/>
          </a:bodyPr>
          <a:lstStyle/>
          <a:p>
            <a:r>
              <a:rPr lang="en-US" b="1" dirty="0" smtClean="0">
                <a:solidFill>
                  <a:schemeClr val="accent3"/>
                </a:solidFill>
              </a:rPr>
              <a:t>X	      	   X	   X</a:t>
            </a:r>
          </a:p>
          <a:p>
            <a:pPr>
              <a:lnSpc>
                <a:spcPct val="150000"/>
              </a:lnSpc>
            </a:pPr>
            <a:endParaRPr lang="en-US" sz="800" b="1" dirty="0" smtClean="0">
              <a:solidFill>
                <a:schemeClr val="accent3"/>
              </a:solidFill>
            </a:endParaRPr>
          </a:p>
          <a:p>
            <a:pPr>
              <a:lnSpc>
                <a:spcPct val="150000"/>
              </a:lnSpc>
            </a:pPr>
            <a:r>
              <a:rPr lang="en-US" b="1" dirty="0" smtClean="0">
                <a:solidFill>
                  <a:schemeClr val="accent3"/>
                </a:solidFill>
              </a:rPr>
              <a:t>X			                  </a:t>
            </a:r>
            <a:r>
              <a:rPr lang="en-US" b="1" dirty="0">
                <a:solidFill>
                  <a:schemeClr val="accent3"/>
                </a:solidFill>
              </a:rPr>
              <a:t> </a:t>
            </a:r>
            <a:r>
              <a:rPr lang="en-US" b="1" dirty="0" smtClean="0">
                <a:solidFill>
                  <a:schemeClr val="accent3"/>
                </a:solidFill>
              </a:rPr>
              <a:t>X</a:t>
            </a:r>
          </a:p>
        </p:txBody>
      </p:sp>
    </p:spTree>
    <p:extLst>
      <p:ext uri="{BB962C8B-B14F-4D97-AF65-F5344CB8AC3E}">
        <p14:creationId xmlns:p14="http://schemas.microsoft.com/office/powerpoint/2010/main" val="2428098366"/>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42" presetClass="entr" presetSubtype="0" fill="hold" nodeType="withEffect">
                                  <p:stCondLst>
                                    <p:cond delay="25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750"/>
                                        <p:tgtEl>
                                          <p:spTgt spid="8"/>
                                        </p:tgtEl>
                                      </p:cBhvr>
                                    </p:animEffect>
                                    <p:anim calcmode="lin" valueType="num">
                                      <p:cBhvr>
                                        <p:cTn id="11" dur="750" fill="hold"/>
                                        <p:tgtEl>
                                          <p:spTgt spid="8"/>
                                        </p:tgtEl>
                                        <p:attrNameLst>
                                          <p:attrName>ppt_x</p:attrName>
                                        </p:attrNameLst>
                                      </p:cBhvr>
                                      <p:tavLst>
                                        <p:tav tm="0">
                                          <p:val>
                                            <p:strVal val="#ppt_x"/>
                                          </p:val>
                                        </p:tav>
                                        <p:tav tm="100000">
                                          <p:val>
                                            <p:strVal val="#ppt_x"/>
                                          </p:val>
                                        </p:tav>
                                      </p:tavLst>
                                    </p:anim>
                                    <p:anim calcmode="lin" valueType="num">
                                      <p:cBhvr>
                                        <p:cTn id="12" dur="750" fill="hold"/>
                                        <p:tgtEl>
                                          <p:spTgt spid="8"/>
                                        </p:tgtEl>
                                        <p:attrNameLst>
                                          <p:attrName>ppt_y</p:attrName>
                                        </p:attrNameLst>
                                      </p:cBhvr>
                                      <p:tavLst>
                                        <p:tav tm="0">
                                          <p:val>
                                            <p:strVal val="#ppt_y+.1"/>
                                          </p:val>
                                        </p:tav>
                                        <p:tav tm="100000">
                                          <p:val>
                                            <p:strVal val="#ppt_y"/>
                                          </p:val>
                                        </p:tav>
                                      </p:tavLst>
                                    </p:anim>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500"/>
                                        <p:tgtEl>
                                          <p:spTgt spid="2"/>
                                        </p:tgtEl>
                                      </p:cBhvr>
                                    </p:animEffect>
                                  </p:childTnLst>
                                </p:cTn>
                              </p:par>
                            </p:childTnLst>
                          </p:cTn>
                        </p:par>
                        <p:par>
                          <p:cTn id="17" fill="hold">
                            <p:stCondLst>
                              <p:cond delay="1500"/>
                            </p:stCondLst>
                            <p:childTnLst>
                              <p:par>
                                <p:cTn id="18" presetID="10" presetClass="entr" presetSubtype="0" fill="hold" grpId="0" nodeType="afterEffect">
                                  <p:stCondLst>
                                    <p:cond delay="50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500"/>
                                        <p:tgtEl>
                                          <p:spTgt spid="11"/>
                                        </p:tgtEl>
                                      </p:cBhvr>
                                    </p:animEffect>
                                  </p:childTnLst>
                                </p:cTn>
                              </p:par>
                            </p:childTnLst>
                          </p:cTn>
                        </p:par>
                      </p:childTnLst>
                    </p:cTn>
                  </p:par>
                  <p:par>
                    <p:cTn id="26" fill="hold">
                      <p:stCondLst>
                        <p:cond delay="indefinite"/>
                      </p:stCondLst>
                      <p:childTnLst>
                        <p:par>
                          <p:cTn id="27" fill="hold">
                            <p:stCondLst>
                              <p:cond delay="0"/>
                            </p:stCondLst>
                            <p:childTnLst>
                              <p:par>
                                <p:cTn id="28" presetID="53" presetClass="entr" presetSubtype="16" fill="hold" grpId="0" nodeType="clickEffect">
                                  <p:stCondLst>
                                    <p:cond delay="0"/>
                                  </p:stCondLst>
                                  <p:childTnLst>
                                    <p:set>
                                      <p:cBhvr>
                                        <p:cTn id="29" dur="1" fill="hold">
                                          <p:stCondLst>
                                            <p:cond delay="0"/>
                                          </p:stCondLst>
                                        </p:cTn>
                                        <p:tgtEl>
                                          <p:spTgt spid="10"/>
                                        </p:tgtEl>
                                        <p:attrNameLst>
                                          <p:attrName>style.visibility</p:attrName>
                                        </p:attrNameLst>
                                      </p:cBhvr>
                                      <p:to>
                                        <p:strVal val="visible"/>
                                      </p:to>
                                    </p:set>
                                    <p:anim calcmode="lin" valueType="num">
                                      <p:cBhvr>
                                        <p:cTn id="30" dur="750" fill="hold"/>
                                        <p:tgtEl>
                                          <p:spTgt spid="10"/>
                                        </p:tgtEl>
                                        <p:attrNameLst>
                                          <p:attrName>ppt_w</p:attrName>
                                        </p:attrNameLst>
                                      </p:cBhvr>
                                      <p:tavLst>
                                        <p:tav tm="0">
                                          <p:val>
                                            <p:fltVal val="0"/>
                                          </p:val>
                                        </p:tav>
                                        <p:tav tm="100000">
                                          <p:val>
                                            <p:strVal val="#ppt_w"/>
                                          </p:val>
                                        </p:tav>
                                      </p:tavLst>
                                    </p:anim>
                                    <p:anim calcmode="lin" valueType="num">
                                      <p:cBhvr>
                                        <p:cTn id="31" dur="750" fill="hold"/>
                                        <p:tgtEl>
                                          <p:spTgt spid="10"/>
                                        </p:tgtEl>
                                        <p:attrNameLst>
                                          <p:attrName>ppt_h</p:attrName>
                                        </p:attrNameLst>
                                      </p:cBhvr>
                                      <p:tavLst>
                                        <p:tav tm="0">
                                          <p:val>
                                            <p:fltVal val="0"/>
                                          </p:val>
                                        </p:tav>
                                        <p:tav tm="100000">
                                          <p:val>
                                            <p:strVal val="#ppt_h"/>
                                          </p:val>
                                        </p:tav>
                                      </p:tavLst>
                                    </p:anim>
                                    <p:animEffect transition="in" filter="fade">
                                      <p:cBhvr>
                                        <p:cTn id="32" dur="75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animBg="1"/>
      <p:bldP spid="2" grpId="0"/>
      <p:bldP spid="11"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Workshop Road Map</a:t>
            </a:r>
            <a:endParaRPr lang="en-US"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3191065507"/>
              </p:ext>
            </p:extLst>
          </p:nvPr>
        </p:nvGraphicFramePr>
        <p:xfrm>
          <a:off x="388938" y="1206500"/>
          <a:ext cx="8364537" cy="20050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0399977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19287"/>
            <a:ext cx="8229600" cy="5304428"/>
          </a:xfrm>
        </p:spPr>
        <p:txBody>
          <a:bodyPr>
            <a:normAutofit/>
          </a:bodyPr>
          <a:lstStyle/>
          <a:p>
            <a:pPr algn="l">
              <a:lnSpc>
                <a:spcPts val="8191"/>
              </a:lnSpc>
            </a:pPr>
            <a:r>
              <a:rPr lang="en-US" sz="9000" dirty="0">
                <a:solidFill>
                  <a:srgbClr val="1F497D"/>
                </a:solidFill>
              </a:rPr>
              <a:t>progressive</a:t>
            </a:r>
            <a:br>
              <a:rPr lang="en-US" sz="9000" dirty="0">
                <a:solidFill>
                  <a:srgbClr val="1F497D"/>
                </a:solidFill>
              </a:rPr>
            </a:br>
            <a:r>
              <a:rPr lang="en-US" sz="9000" dirty="0">
                <a:solidFill>
                  <a:srgbClr val="1F497D"/>
                </a:solidFill>
              </a:rPr>
              <a:t>enhancement</a:t>
            </a:r>
            <a:r>
              <a:rPr lang="en-US" sz="9000" dirty="0"/>
              <a:t/>
            </a:r>
            <a:br>
              <a:rPr lang="en-US" sz="9000" dirty="0"/>
            </a:br>
            <a:r>
              <a:rPr lang="en-US" sz="9000" dirty="0">
                <a:solidFill>
                  <a:schemeClr val="tx2">
                    <a:lumMod val="50000"/>
                  </a:schemeClr>
                </a:solidFill>
              </a:rPr>
              <a:t>graceful</a:t>
            </a:r>
            <a:br>
              <a:rPr lang="en-US" sz="9000" dirty="0">
                <a:solidFill>
                  <a:schemeClr val="tx2">
                    <a:lumMod val="50000"/>
                  </a:schemeClr>
                </a:solidFill>
              </a:rPr>
            </a:br>
            <a:r>
              <a:rPr lang="en-US" sz="9000" dirty="0">
                <a:solidFill>
                  <a:schemeClr val="tx2">
                    <a:lumMod val="50000"/>
                  </a:schemeClr>
                </a:solidFill>
              </a:rPr>
              <a:t>degradation</a:t>
            </a:r>
          </a:p>
        </p:txBody>
      </p:sp>
    </p:spTree>
    <p:extLst>
      <p:ext uri="{BB962C8B-B14F-4D97-AF65-F5344CB8AC3E}">
        <p14:creationId xmlns:p14="http://schemas.microsoft.com/office/powerpoint/2010/main" val="3444980059"/>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http://www.thenervousbreakdown.com/photos/uncategorized/2007/04/25/ist2_465490_cheese_pizza_on_white_b.jpg"/>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6053" b="90000" l="0" r="98684"/>
                    </a14:imgEffect>
                  </a14:imgLayer>
                </a14:imgProps>
              </a:ext>
              <a:ext uri="{28A0092B-C50C-407E-A947-70E740481C1C}">
                <a14:useLocalDpi xmlns:a14="http://schemas.microsoft.com/office/drawing/2010/main" val="0"/>
              </a:ext>
            </a:extLst>
          </a:blip>
          <a:srcRect/>
          <a:stretch>
            <a:fillRect/>
          </a:stretch>
        </p:blipFill>
        <p:spPr bwMode="auto">
          <a:xfrm>
            <a:off x="359765" y="81379"/>
            <a:ext cx="4425303" cy="3687753"/>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ttp://farm2.static.flickr.com/1316/833342657_a5d25f4502.jpg"/>
          <p:cNvPicPr>
            <a:picLocks noChangeAspect="1" noChangeArrowheads="1"/>
          </p:cNvPicPr>
          <p:nvPr/>
        </p:nvPicPr>
        <p:blipFill rotWithShape="1">
          <a:blip r:embed="rId5">
            <a:extLst>
              <a:ext uri="{28A0092B-C50C-407E-A947-70E740481C1C}">
                <a14:useLocalDpi xmlns:a14="http://schemas.microsoft.com/office/drawing/2010/main" val="0"/>
              </a:ext>
            </a:extLst>
          </a:blip>
          <a:srcRect l="1828" t="3291" r="2200" b="3991"/>
          <a:stretch/>
        </p:blipFill>
        <p:spPr bwMode="auto">
          <a:xfrm>
            <a:off x="4615930" y="1846920"/>
            <a:ext cx="3635046" cy="323782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4615934" y="5084749"/>
            <a:ext cx="1135351" cy="123111"/>
          </a:xfrm>
          <a:prstGeom prst="rect">
            <a:avLst/>
          </a:prstGeom>
          <a:noFill/>
        </p:spPr>
        <p:txBody>
          <a:bodyPr wrap="none" lIns="0" tIns="0" rIns="0" bIns="0" rtlCol="0">
            <a:spAutoFit/>
          </a:bodyPr>
          <a:lstStyle/>
          <a:p>
            <a:r>
              <a:rPr lang="en-US" sz="800" i="1" dirty="0">
                <a:solidFill>
                  <a:schemeClr val="bg2">
                    <a:lumMod val="60000"/>
                    <a:lumOff val="40000"/>
                  </a:schemeClr>
                </a:solidFill>
              </a:rPr>
              <a:t>[Source: Aaron Olaf, Flickr]</a:t>
            </a:r>
          </a:p>
        </p:txBody>
      </p:sp>
    </p:spTree>
    <p:extLst>
      <p:ext uri="{BB962C8B-B14F-4D97-AF65-F5344CB8AC3E}">
        <p14:creationId xmlns:p14="http://schemas.microsoft.com/office/powerpoint/2010/main" val="791174703"/>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6" name="Picture 6"/>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0" b="100000" l="1979" r="99302">
                        <a14:foregroundMark x1="90920" y1="83453" x2="96857" y2="83933"/>
                        <a14:foregroundMark x1="82072" y1="35012" x2="73458" y2="29736"/>
                        <a14:foregroundMark x1="74738" y1="25420" x2="72992" y2="23022"/>
                        <a14:backgroundMark x1="97672" y1="93285" x2="99302" y2="80576"/>
                        <a14:backgroundMark x1="98370" y1="59952" x2="99884" y2="77458"/>
                      </a14:backgroundRemoval>
                    </a14:imgEffect>
                  </a14:imgLayer>
                </a14:imgProps>
              </a:ext>
              <a:ext uri="{28A0092B-C50C-407E-A947-70E740481C1C}">
                <a14:useLocalDpi xmlns:a14="http://schemas.microsoft.com/office/drawing/2010/main" val="0"/>
              </a:ext>
            </a:extLst>
          </a:blip>
          <a:srcRect/>
          <a:stretch>
            <a:fillRect/>
          </a:stretch>
        </p:blipFill>
        <p:spPr bwMode="auto">
          <a:xfrm>
            <a:off x="514024" y="488416"/>
            <a:ext cx="5166137" cy="27850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5" name="Picture 5"/>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2190" b="99270" l="1898" r="99170">
                        <a14:foregroundMark x1="6762" y1="27494" x2="29181" y2="9489"/>
                        <a14:foregroundMark x1="21115" y1="14112" x2="24792" y2="10706"/>
                        <a14:foregroundMark x1="5338" y1="52798" x2="15896" y2="65693"/>
                        <a14:foregroundMark x1="17794" y1="64964" x2="68327" y2="82968"/>
                        <a14:foregroundMark x1="6762" y1="26277" x2="14353" y2="18248"/>
                        <a14:foregroundMark x1="14591" y1="18248" x2="16014" y2="17275"/>
                        <a14:foregroundMark x1="9134" y1="52311" x2="16963" y2="51582"/>
                        <a14:foregroundMark x1="52195" y1="69343" x2="68327" y2="74209"/>
                        <a14:foregroundMark x1="11151" y1="68127" x2="19098" y2="70803"/>
                        <a14:foregroundMark x1="56821" y1="89538" x2="67616" y2="92944"/>
                        <a14:foregroundMark x1="57295" y1="93187" x2="65125" y2="95620"/>
                        <a14:foregroundMark x1="59431" y1="96594" x2="55279" y2="79562"/>
                        <a14:foregroundMark x1="70937" y1="87591" x2="78173" y2="87591"/>
                        <a14:foregroundMark x1="78173" y1="87348" x2="82681" y2="84672"/>
                        <a14:foregroundMark x1="96085" y1="69586" x2="94306" y2="47202"/>
                        <a14:foregroundMark x1="85172" y1="84915" x2="92883" y2="97324"/>
                        <a14:foregroundMark x1="77343" y1="90511" x2="83037" y2="99270"/>
                        <a14:foregroundMark x1="27877" y1="77372" x2="56940" y2="89538"/>
                        <a14:foregroundMark x1="16370" y1="85645" x2="34757" y2="84915"/>
                        <a14:foregroundMark x1="8304" y1="85158" x2="21471" y2="91241"/>
                        <a14:foregroundMark x1="73547" y1="29197" x2="61091" y2="11436"/>
                        <a14:foregroundMark x1="71412" y1="22141" x2="69751" y2="23844"/>
                        <a14:backgroundMark x1="2728" y1="77372" x2="3203" y2="98540"/>
                      </a14:backgroundRemoval>
                    </a14:imgEffect>
                  </a14:imgLayer>
                </a14:imgProps>
              </a:ext>
              <a:ext uri="{28A0092B-C50C-407E-A947-70E740481C1C}">
                <a14:useLocalDpi xmlns:a14="http://schemas.microsoft.com/office/drawing/2010/main" val="0"/>
              </a:ext>
            </a:extLst>
          </a:blip>
          <a:srcRect/>
          <a:stretch>
            <a:fillRect/>
          </a:stretch>
        </p:blipFill>
        <p:spPr bwMode="auto">
          <a:xfrm>
            <a:off x="3316016" y="2901797"/>
            <a:ext cx="5184990" cy="23776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3316018" y="5357199"/>
            <a:ext cx="1865068" cy="123111"/>
          </a:xfrm>
          <a:prstGeom prst="rect">
            <a:avLst/>
          </a:prstGeom>
          <a:noFill/>
        </p:spPr>
        <p:txBody>
          <a:bodyPr wrap="none" lIns="0" tIns="0" rIns="0" bIns="0" rtlCol="0">
            <a:spAutoFit/>
          </a:bodyPr>
          <a:lstStyle/>
          <a:p>
            <a:r>
              <a:rPr lang="en-US" sz="800" i="1" dirty="0">
                <a:solidFill>
                  <a:schemeClr val="bg2">
                    <a:lumMod val="60000"/>
                    <a:lumOff val="40000"/>
                  </a:schemeClr>
                </a:solidFill>
              </a:rPr>
              <a:t>[Source: Mercedes USA, http://mbusa.com/]</a:t>
            </a:r>
          </a:p>
        </p:txBody>
      </p:sp>
    </p:spTree>
    <p:extLst>
      <p:ext uri="{BB962C8B-B14F-4D97-AF65-F5344CB8AC3E}">
        <p14:creationId xmlns:p14="http://schemas.microsoft.com/office/powerpoint/2010/main" val="1350926747"/>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125"/>
                                        </p:tgtEl>
                                        <p:attrNameLst>
                                          <p:attrName>style.visibility</p:attrName>
                                        </p:attrNameLst>
                                      </p:cBhvr>
                                      <p:to>
                                        <p:strVal val="visible"/>
                                      </p:to>
                                    </p:set>
                                    <p:animEffect transition="in" filter="fade">
                                      <p:cBhvr>
                                        <p:cTn id="7" dur="500"/>
                                        <p:tgtEl>
                                          <p:spTgt spid="51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7"/>
          <p:cNvGraphicFramePr>
            <a:graphicFrameLocks noGrp="1"/>
          </p:cNvGraphicFramePr>
          <p:nvPr>
            <p:extLst>
              <p:ext uri="{D42A27DB-BD31-4B8C-83A1-F6EECF244321}">
                <p14:modId xmlns:p14="http://schemas.microsoft.com/office/powerpoint/2010/main" val="3772063382"/>
              </p:ext>
            </p:extLst>
          </p:nvPr>
        </p:nvGraphicFramePr>
        <p:xfrm>
          <a:off x="395508" y="1787497"/>
          <a:ext cx="4976925" cy="3044441"/>
        </p:xfrm>
        <a:graphic>
          <a:graphicData uri="http://schemas.openxmlformats.org/drawingml/2006/table">
            <a:tbl>
              <a:tblPr bandRow="1">
                <a:tableStyleId>{08FB837D-C827-4EFA-A057-4D05807E0F7C}</a:tableStyleId>
              </a:tblPr>
              <a:tblGrid>
                <a:gridCol w="995385"/>
                <a:gridCol w="995385"/>
                <a:gridCol w="995385"/>
                <a:gridCol w="995385"/>
                <a:gridCol w="995385"/>
              </a:tblGrid>
              <a:tr h="470836">
                <a:tc>
                  <a:txBody>
                    <a:bodyPr/>
                    <a:lstStyle/>
                    <a:p>
                      <a:pPr algn="ctr"/>
                      <a:r>
                        <a:rPr lang="en-US" sz="1500" dirty="0" smtClean="0"/>
                        <a:t>X</a:t>
                      </a:r>
                      <a:endParaRPr lang="en-US" sz="1500" dirty="0"/>
                    </a:p>
                  </a:txBody>
                  <a:tcPr marL="68598" marR="68598" marT="38100" marB="38100" anchor="ctr"/>
                </a:tc>
                <a:tc>
                  <a:txBody>
                    <a:bodyPr/>
                    <a:lstStyle/>
                    <a:p>
                      <a:pPr algn="ctr"/>
                      <a:r>
                        <a:rPr lang="en-US" sz="1500" dirty="0" smtClean="0"/>
                        <a:t>X</a:t>
                      </a:r>
                      <a:endParaRPr lang="en-US" sz="1500" dirty="0"/>
                    </a:p>
                  </a:txBody>
                  <a:tcPr marL="68598" marR="68598" marT="38100" marB="38100" anchor="ctr"/>
                </a:tc>
                <a:tc>
                  <a:txBody>
                    <a:bodyPr/>
                    <a:lstStyle/>
                    <a:p>
                      <a:pPr algn="ctr"/>
                      <a:r>
                        <a:rPr lang="en-US" sz="1500" dirty="0" smtClean="0"/>
                        <a:t>X</a:t>
                      </a:r>
                      <a:endParaRPr lang="en-US" sz="1500" dirty="0"/>
                    </a:p>
                  </a:txBody>
                  <a:tcPr marL="68598" marR="68598" marT="38100" marB="38100" anchor="ctr"/>
                </a:tc>
                <a:tc>
                  <a:txBody>
                    <a:bodyPr/>
                    <a:lstStyle/>
                    <a:p>
                      <a:pPr algn="ctr"/>
                      <a:r>
                        <a:rPr lang="en-US" sz="1500" dirty="0" smtClean="0"/>
                        <a:t>X</a:t>
                      </a:r>
                      <a:endParaRPr lang="en-US" sz="1500" dirty="0"/>
                    </a:p>
                  </a:txBody>
                  <a:tcPr marL="68598" marR="68598" marT="38100" marB="38100" anchor="ctr"/>
                </a:tc>
                <a:tc>
                  <a:txBody>
                    <a:bodyPr/>
                    <a:lstStyle/>
                    <a:p>
                      <a:pPr algn="ctr"/>
                      <a:r>
                        <a:rPr lang="en-US" sz="1500" dirty="0" smtClean="0"/>
                        <a:t>X</a:t>
                      </a:r>
                      <a:endParaRPr lang="en-US" sz="1500" dirty="0"/>
                    </a:p>
                  </a:txBody>
                  <a:tcPr marL="68598" marR="68598" marT="38100" marB="38100" anchor="ctr"/>
                </a:tc>
              </a:tr>
              <a:tr h="514721">
                <a:tc>
                  <a:txBody>
                    <a:bodyPr/>
                    <a:lstStyle/>
                    <a:p>
                      <a:pPr algn="ctr"/>
                      <a:r>
                        <a:rPr lang="en-US" sz="1500" dirty="0" smtClean="0"/>
                        <a:t>X</a:t>
                      </a:r>
                      <a:endParaRPr lang="en-US" sz="1500" dirty="0"/>
                    </a:p>
                  </a:txBody>
                  <a:tcPr marL="68598" marR="68598" marT="38100" marB="38100" anchor="ctr"/>
                </a:tc>
                <a:tc>
                  <a:txBody>
                    <a:bodyPr/>
                    <a:lstStyle/>
                    <a:p>
                      <a:pPr algn="ctr"/>
                      <a:endParaRPr lang="en-US" sz="1500" dirty="0"/>
                    </a:p>
                  </a:txBody>
                  <a:tcPr marL="68598" marR="68598" marT="38100" marB="38100" anchor="ctr"/>
                </a:tc>
                <a:tc>
                  <a:txBody>
                    <a:bodyPr/>
                    <a:lstStyle/>
                    <a:p>
                      <a:pPr algn="ctr"/>
                      <a:endParaRPr lang="en-US" sz="1500" dirty="0"/>
                    </a:p>
                  </a:txBody>
                  <a:tcPr marL="68598" marR="68598" marT="38100" marB="38100" anchor="ctr"/>
                </a:tc>
                <a:tc>
                  <a:txBody>
                    <a:bodyPr/>
                    <a:lstStyle/>
                    <a:p>
                      <a:pPr algn="ctr"/>
                      <a:r>
                        <a:rPr lang="en-US" sz="1500" dirty="0" smtClean="0"/>
                        <a:t>X</a:t>
                      </a:r>
                      <a:endParaRPr lang="en-US" sz="1500" dirty="0"/>
                    </a:p>
                  </a:txBody>
                  <a:tcPr marL="68598" marR="68598" marT="38100" marB="38100" anchor="ctr"/>
                </a:tc>
                <a:tc>
                  <a:txBody>
                    <a:bodyPr/>
                    <a:lstStyle/>
                    <a:p>
                      <a:pPr algn="ctr"/>
                      <a:r>
                        <a:rPr lang="en-US" sz="1500" dirty="0" smtClean="0"/>
                        <a:t>X</a:t>
                      </a:r>
                      <a:endParaRPr lang="en-US" sz="1500" dirty="0"/>
                    </a:p>
                  </a:txBody>
                  <a:tcPr marL="68598" marR="68598" marT="38100" marB="38100" anchor="ctr"/>
                </a:tc>
              </a:tr>
              <a:tr h="514721">
                <a:tc>
                  <a:txBody>
                    <a:bodyPr/>
                    <a:lstStyle/>
                    <a:p>
                      <a:pPr algn="ctr"/>
                      <a:endParaRPr lang="en-US" sz="1500"/>
                    </a:p>
                  </a:txBody>
                  <a:tcPr marL="68598" marR="68598" marT="38100" marB="38100" anchor="ctr"/>
                </a:tc>
                <a:tc>
                  <a:txBody>
                    <a:bodyPr/>
                    <a:lstStyle/>
                    <a:p>
                      <a:pPr algn="ctr"/>
                      <a:r>
                        <a:rPr lang="en-US" sz="1500" dirty="0" smtClean="0"/>
                        <a:t>X</a:t>
                      </a:r>
                      <a:endParaRPr lang="en-US" sz="1500" dirty="0"/>
                    </a:p>
                  </a:txBody>
                  <a:tcPr marL="68598" marR="68598" marT="38100" marB="38100" anchor="ctr"/>
                </a:tc>
                <a:tc>
                  <a:txBody>
                    <a:bodyPr/>
                    <a:lstStyle/>
                    <a:p>
                      <a:pPr algn="ctr"/>
                      <a:endParaRPr lang="en-US" sz="1500" dirty="0"/>
                    </a:p>
                  </a:txBody>
                  <a:tcPr marL="68598" marR="68598" marT="38100" marB="38100" anchor="ctr"/>
                </a:tc>
                <a:tc>
                  <a:txBody>
                    <a:bodyPr/>
                    <a:lstStyle/>
                    <a:p>
                      <a:pPr algn="ctr"/>
                      <a:endParaRPr lang="en-US" sz="1500"/>
                    </a:p>
                  </a:txBody>
                  <a:tcPr marL="68598" marR="68598" marT="38100" marB="38100" anchor="ctr"/>
                </a:tc>
                <a:tc>
                  <a:txBody>
                    <a:bodyPr/>
                    <a:lstStyle/>
                    <a:p>
                      <a:pPr algn="ctr"/>
                      <a:r>
                        <a:rPr lang="en-US" sz="1500" dirty="0" smtClean="0"/>
                        <a:t>X</a:t>
                      </a:r>
                      <a:endParaRPr lang="en-US" sz="1500" dirty="0"/>
                    </a:p>
                  </a:txBody>
                  <a:tcPr marL="68598" marR="68598" marT="38100" marB="38100" anchor="ctr"/>
                </a:tc>
              </a:tr>
              <a:tr h="514721">
                <a:tc>
                  <a:txBody>
                    <a:bodyPr/>
                    <a:lstStyle/>
                    <a:p>
                      <a:pPr algn="ctr"/>
                      <a:endParaRPr lang="en-US" sz="1500"/>
                    </a:p>
                  </a:txBody>
                  <a:tcPr marL="68598" marR="68598" marT="38100" marB="38100" anchor="ctr"/>
                </a:tc>
                <a:tc>
                  <a:txBody>
                    <a:bodyPr/>
                    <a:lstStyle/>
                    <a:p>
                      <a:pPr algn="ctr"/>
                      <a:r>
                        <a:rPr lang="en-US" sz="1500" dirty="0" smtClean="0"/>
                        <a:t>X</a:t>
                      </a:r>
                      <a:endParaRPr lang="en-US" sz="1500" dirty="0"/>
                    </a:p>
                  </a:txBody>
                  <a:tcPr marL="68598" marR="68598" marT="38100" marB="38100" anchor="ctr"/>
                </a:tc>
                <a:tc>
                  <a:txBody>
                    <a:bodyPr/>
                    <a:lstStyle/>
                    <a:p>
                      <a:pPr algn="ctr"/>
                      <a:r>
                        <a:rPr lang="en-US" sz="1500" dirty="0" smtClean="0"/>
                        <a:t>X</a:t>
                      </a:r>
                      <a:endParaRPr lang="en-US" sz="1500" dirty="0"/>
                    </a:p>
                  </a:txBody>
                  <a:tcPr marL="68598" marR="68598" marT="38100" marB="38100" anchor="ctr"/>
                </a:tc>
                <a:tc>
                  <a:txBody>
                    <a:bodyPr/>
                    <a:lstStyle/>
                    <a:p>
                      <a:pPr algn="ctr"/>
                      <a:r>
                        <a:rPr lang="en-US" sz="1500" dirty="0" smtClean="0"/>
                        <a:t>X</a:t>
                      </a:r>
                      <a:endParaRPr lang="en-US" sz="1500" dirty="0"/>
                    </a:p>
                  </a:txBody>
                  <a:tcPr marL="68598" marR="68598" marT="38100" marB="38100" anchor="ctr"/>
                </a:tc>
                <a:tc>
                  <a:txBody>
                    <a:bodyPr/>
                    <a:lstStyle/>
                    <a:p>
                      <a:pPr algn="ctr"/>
                      <a:endParaRPr lang="en-US" sz="1500"/>
                    </a:p>
                  </a:txBody>
                  <a:tcPr marL="68598" marR="68598" marT="38100" marB="38100" anchor="ctr"/>
                </a:tc>
              </a:tr>
              <a:tr h="514721">
                <a:tc>
                  <a:txBody>
                    <a:bodyPr/>
                    <a:lstStyle/>
                    <a:p>
                      <a:pPr algn="ctr"/>
                      <a:endParaRPr lang="en-US" sz="1500"/>
                    </a:p>
                  </a:txBody>
                  <a:tcPr marL="68598" marR="68598" marT="38100" marB="38100" anchor="ctr"/>
                </a:tc>
                <a:tc>
                  <a:txBody>
                    <a:bodyPr/>
                    <a:lstStyle/>
                    <a:p>
                      <a:pPr algn="ctr"/>
                      <a:endParaRPr lang="en-US" sz="1500"/>
                    </a:p>
                  </a:txBody>
                  <a:tcPr marL="68598" marR="68598" marT="38100" marB="38100" anchor="ctr"/>
                </a:tc>
                <a:tc>
                  <a:txBody>
                    <a:bodyPr/>
                    <a:lstStyle/>
                    <a:p>
                      <a:pPr algn="ctr"/>
                      <a:r>
                        <a:rPr lang="en-US" sz="1500" dirty="0" smtClean="0"/>
                        <a:t>X</a:t>
                      </a:r>
                      <a:endParaRPr lang="en-US" sz="1500" dirty="0"/>
                    </a:p>
                  </a:txBody>
                  <a:tcPr marL="68598" marR="68598" marT="38100" marB="38100" anchor="ctr"/>
                </a:tc>
                <a:tc>
                  <a:txBody>
                    <a:bodyPr/>
                    <a:lstStyle/>
                    <a:p>
                      <a:pPr algn="ctr"/>
                      <a:endParaRPr lang="en-US" sz="1500" dirty="0"/>
                    </a:p>
                  </a:txBody>
                  <a:tcPr marL="68598" marR="68598" marT="38100" marB="38100" anchor="ctr"/>
                </a:tc>
                <a:tc>
                  <a:txBody>
                    <a:bodyPr/>
                    <a:lstStyle/>
                    <a:p>
                      <a:pPr algn="ctr"/>
                      <a:r>
                        <a:rPr lang="en-US" sz="1500" dirty="0" smtClean="0"/>
                        <a:t>X</a:t>
                      </a:r>
                      <a:endParaRPr lang="en-US" sz="1500" dirty="0"/>
                    </a:p>
                  </a:txBody>
                  <a:tcPr marL="68598" marR="68598" marT="38100" marB="38100" anchor="ctr"/>
                </a:tc>
              </a:tr>
              <a:tr h="514721">
                <a:tc>
                  <a:txBody>
                    <a:bodyPr/>
                    <a:lstStyle/>
                    <a:p>
                      <a:pPr algn="ctr"/>
                      <a:endParaRPr lang="en-US" sz="1500"/>
                    </a:p>
                  </a:txBody>
                  <a:tcPr marL="68598" marR="68598" marT="38100" marB="38100" anchor="ctr"/>
                </a:tc>
                <a:tc>
                  <a:txBody>
                    <a:bodyPr/>
                    <a:lstStyle/>
                    <a:p>
                      <a:pPr algn="ctr"/>
                      <a:endParaRPr lang="en-US" sz="1500"/>
                    </a:p>
                  </a:txBody>
                  <a:tcPr marL="68598" marR="68598" marT="38100" marB="38100" anchor="ctr"/>
                </a:tc>
                <a:tc>
                  <a:txBody>
                    <a:bodyPr/>
                    <a:lstStyle/>
                    <a:p>
                      <a:pPr algn="ctr"/>
                      <a:endParaRPr lang="en-US" sz="1500" dirty="0"/>
                    </a:p>
                  </a:txBody>
                  <a:tcPr marL="68598" marR="68598" marT="38100" marB="38100" anchor="ctr"/>
                </a:tc>
                <a:tc>
                  <a:txBody>
                    <a:bodyPr/>
                    <a:lstStyle/>
                    <a:p>
                      <a:pPr algn="ctr"/>
                      <a:endParaRPr lang="en-US" sz="1500"/>
                    </a:p>
                  </a:txBody>
                  <a:tcPr marL="68598" marR="68598" marT="38100" marB="38100" anchor="ctr"/>
                </a:tc>
                <a:tc>
                  <a:txBody>
                    <a:bodyPr/>
                    <a:lstStyle/>
                    <a:p>
                      <a:pPr algn="ctr"/>
                      <a:endParaRPr lang="en-US" sz="1500" dirty="0"/>
                    </a:p>
                  </a:txBody>
                  <a:tcPr marL="68598" marR="68598" marT="38100" marB="38100" anchor="ctr"/>
                </a:tc>
              </a:tr>
            </a:tbl>
          </a:graphicData>
        </a:graphic>
      </p:graphicFrame>
      <p:sp>
        <p:nvSpPr>
          <p:cNvPr id="5" name="Title 4"/>
          <p:cNvSpPr>
            <a:spLocks noGrp="1"/>
          </p:cNvSpPr>
          <p:nvPr>
            <p:ph type="title"/>
          </p:nvPr>
        </p:nvSpPr>
        <p:spPr/>
        <p:txBody>
          <a:bodyPr/>
          <a:lstStyle/>
          <a:p>
            <a:r>
              <a:rPr lang="en-US" dirty="0" smtClean="0"/>
              <a:t>Adoption Strategies</a:t>
            </a:r>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503" y="4308505"/>
            <a:ext cx="5041420" cy="1046860"/>
          </a:xfrm>
          <a:prstGeom prst="rect">
            <a:avLst/>
          </a:prstGeom>
        </p:spPr>
      </p:pic>
      <p:sp>
        <p:nvSpPr>
          <p:cNvPr id="9" name="TextBox 8"/>
          <p:cNvSpPr txBox="1"/>
          <p:nvPr/>
        </p:nvSpPr>
        <p:spPr>
          <a:xfrm>
            <a:off x="5501035" y="1739196"/>
            <a:ext cx="3192686" cy="1169551"/>
          </a:xfrm>
          <a:prstGeom prst="rect">
            <a:avLst/>
          </a:prstGeom>
          <a:noFill/>
        </p:spPr>
        <p:txBody>
          <a:bodyPr wrap="square" lIns="0" tIns="0" rIns="0" bIns="0" rtlCol="0">
            <a:spAutoFit/>
          </a:bodyPr>
          <a:lstStyle/>
          <a:p>
            <a:r>
              <a:rPr lang="en-US" sz="1900" b="1" dirty="0">
                <a:gradFill>
                  <a:gsLst>
                    <a:gs pos="0">
                      <a:schemeClr val="tx1"/>
                    </a:gs>
                    <a:gs pos="86000">
                      <a:schemeClr val="tx1"/>
                    </a:gs>
                  </a:gsLst>
                  <a:lin ang="5400000" scaled="0"/>
                </a:gradFill>
              </a:rPr>
              <a:t>Vertical Target</a:t>
            </a:r>
          </a:p>
          <a:p>
            <a:r>
              <a:rPr lang="en-US" sz="1900" dirty="0">
                <a:gradFill>
                  <a:gsLst>
                    <a:gs pos="0">
                      <a:schemeClr val="tx1"/>
                    </a:gs>
                    <a:gs pos="86000">
                      <a:schemeClr val="tx1"/>
                    </a:gs>
                  </a:gsLst>
                  <a:lin ang="5400000" scaled="0"/>
                </a:gradFill>
              </a:rPr>
              <a:t>Create experiences targeted at specific browsers (or classes of browsers)</a:t>
            </a:r>
          </a:p>
        </p:txBody>
      </p:sp>
      <p:sp>
        <p:nvSpPr>
          <p:cNvPr id="10" name="Rectangle 9"/>
          <p:cNvSpPr/>
          <p:nvPr/>
        </p:nvSpPr>
        <p:spPr bwMode="auto">
          <a:xfrm>
            <a:off x="4321028" y="1739193"/>
            <a:ext cx="1115899" cy="2647648"/>
          </a:xfrm>
          <a:prstGeom prst="rect">
            <a:avLst/>
          </a:prstGeom>
          <a:noFill/>
          <a:ln w="57150">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71329" tIns="35665" rIns="71329" bIns="35665" numCol="1" rtlCol="0" anchor="ctr" anchorCtr="0" compatLnSpc="1">
            <a:prstTxWarp prst="textNoShape">
              <a:avLst/>
            </a:prstTxWarp>
          </a:bodyPr>
          <a:lstStyle/>
          <a:p>
            <a:pPr algn="ctr" defTabSz="713089"/>
            <a:endParaRPr lang="en-US" sz="1700" dirty="0">
              <a:solidFill>
                <a:schemeClr val="tx1">
                  <a:alpha val="99000"/>
                </a:schemeClr>
              </a:solidFill>
            </a:endParaRPr>
          </a:p>
        </p:txBody>
      </p:sp>
      <p:sp>
        <p:nvSpPr>
          <p:cNvPr id="2" name="TextBox 1"/>
          <p:cNvSpPr txBox="1"/>
          <p:nvPr/>
        </p:nvSpPr>
        <p:spPr>
          <a:xfrm>
            <a:off x="1833551" y="2397479"/>
            <a:ext cx="1397600" cy="276999"/>
          </a:xfrm>
          <a:prstGeom prst="rect">
            <a:avLst/>
          </a:prstGeom>
          <a:noFill/>
        </p:spPr>
        <p:txBody>
          <a:bodyPr wrap="square" lIns="0" tIns="0" rIns="0" bIns="0" rtlCol="0">
            <a:spAutoFit/>
          </a:bodyPr>
          <a:lstStyle/>
          <a:p>
            <a:r>
              <a:rPr lang="en-US" b="1" dirty="0" smtClean="0">
                <a:solidFill>
                  <a:srgbClr val="00B0F0"/>
                </a:solidFill>
              </a:rPr>
              <a:t>X	   X</a:t>
            </a:r>
          </a:p>
        </p:txBody>
      </p:sp>
      <p:sp>
        <p:nvSpPr>
          <p:cNvPr id="11" name="TextBox 10"/>
          <p:cNvSpPr txBox="1"/>
          <p:nvPr/>
        </p:nvSpPr>
        <p:spPr>
          <a:xfrm>
            <a:off x="825953" y="2825487"/>
            <a:ext cx="4424668" cy="946413"/>
          </a:xfrm>
          <a:prstGeom prst="rect">
            <a:avLst/>
          </a:prstGeom>
          <a:noFill/>
        </p:spPr>
        <p:txBody>
          <a:bodyPr wrap="square" lIns="0" tIns="0" rIns="0" bIns="0" rtlCol="0">
            <a:spAutoFit/>
          </a:bodyPr>
          <a:lstStyle/>
          <a:p>
            <a:r>
              <a:rPr lang="en-US" b="1" dirty="0" smtClean="0">
                <a:solidFill>
                  <a:schemeClr val="accent3"/>
                </a:solidFill>
              </a:rPr>
              <a:t>X	      	   X	    X</a:t>
            </a:r>
          </a:p>
          <a:p>
            <a:endParaRPr lang="en-US" b="1" dirty="0">
              <a:solidFill>
                <a:schemeClr val="accent3"/>
              </a:solidFill>
            </a:endParaRPr>
          </a:p>
          <a:p>
            <a:pPr>
              <a:lnSpc>
                <a:spcPct val="150000"/>
              </a:lnSpc>
            </a:pPr>
            <a:r>
              <a:rPr lang="en-US" b="1" dirty="0" smtClean="0">
                <a:solidFill>
                  <a:schemeClr val="accent3"/>
                </a:solidFill>
              </a:rPr>
              <a:t>X			</a:t>
            </a:r>
            <a:r>
              <a:rPr lang="en-US" b="1" dirty="0">
                <a:solidFill>
                  <a:schemeClr val="accent3"/>
                </a:solidFill>
              </a:rPr>
              <a:t> </a:t>
            </a:r>
            <a:r>
              <a:rPr lang="en-US" b="1" dirty="0" smtClean="0">
                <a:solidFill>
                  <a:schemeClr val="accent3"/>
                </a:solidFill>
              </a:rPr>
              <a:t>                  X</a:t>
            </a:r>
            <a:endParaRPr lang="en-US" sz="900" b="1" dirty="0" smtClean="0">
              <a:solidFill>
                <a:schemeClr val="accent3"/>
              </a:solidFill>
            </a:endParaRPr>
          </a:p>
        </p:txBody>
      </p:sp>
      <p:pic>
        <p:nvPicPr>
          <p:cNvPr id="1026" name="Picture 2" descr="http://www.microsoft.com/presspass/SlideShow/2011/Images/02-14MWC_IEMobile_web.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11006" y="4134003"/>
            <a:ext cx="651843" cy="13958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3557401"/>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42" presetClass="entr" presetSubtype="0" fill="hold" nodeType="withEffect">
                                  <p:stCondLst>
                                    <p:cond delay="25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750"/>
                                        <p:tgtEl>
                                          <p:spTgt spid="8"/>
                                        </p:tgtEl>
                                      </p:cBhvr>
                                    </p:animEffect>
                                    <p:anim calcmode="lin" valueType="num">
                                      <p:cBhvr>
                                        <p:cTn id="11" dur="750" fill="hold"/>
                                        <p:tgtEl>
                                          <p:spTgt spid="8"/>
                                        </p:tgtEl>
                                        <p:attrNameLst>
                                          <p:attrName>ppt_x</p:attrName>
                                        </p:attrNameLst>
                                      </p:cBhvr>
                                      <p:tavLst>
                                        <p:tav tm="0">
                                          <p:val>
                                            <p:strVal val="#ppt_x"/>
                                          </p:val>
                                        </p:tav>
                                        <p:tav tm="100000">
                                          <p:val>
                                            <p:strVal val="#ppt_x"/>
                                          </p:val>
                                        </p:tav>
                                      </p:tavLst>
                                    </p:anim>
                                    <p:anim calcmode="lin" valueType="num">
                                      <p:cBhvr>
                                        <p:cTn id="12" dur="750" fill="hold"/>
                                        <p:tgtEl>
                                          <p:spTgt spid="8"/>
                                        </p:tgtEl>
                                        <p:attrNameLst>
                                          <p:attrName>ppt_y</p:attrName>
                                        </p:attrNameLst>
                                      </p:cBhvr>
                                      <p:tavLst>
                                        <p:tav tm="0">
                                          <p:val>
                                            <p:strVal val="#ppt_y+.1"/>
                                          </p:val>
                                        </p:tav>
                                        <p:tav tm="100000">
                                          <p:val>
                                            <p:strVal val="#ppt_y"/>
                                          </p:val>
                                        </p:tav>
                                      </p:tavLst>
                                    </p:anim>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500"/>
                                        <p:tgtEl>
                                          <p:spTgt spid="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childTnLst>
                          </p:cTn>
                        </p:par>
                        <p:par>
                          <p:cTn id="20" fill="hold">
                            <p:stCondLst>
                              <p:cond delay="1500"/>
                            </p:stCondLst>
                            <p:childTnLst>
                              <p:par>
                                <p:cTn id="21" presetID="10" presetClass="entr" presetSubtype="0" fill="hold" grpId="0" nodeType="afterEffect">
                                  <p:stCondLst>
                                    <p:cond delay="50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grpId="1" nodeType="clickEffect">
                                  <p:stCondLst>
                                    <p:cond delay="0"/>
                                  </p:stCondLst>
                                  <p:childTnLst>
                                    <p:animEffect transition="out" filter="fade">
                                      <p:cBhvr>
                                        <p:cTn id="27" dur="500"/>
                                        <p:tgtEl>
                                          <p:spTgt spid="11"/>
                                        </p:tgtEl>
                                      </p:cBhvr>
                                    </p:animEffect>
                                    <p:set>
                                      <p:cBhvr>
                                        <p:cTn id="28" dur="1" fill="hold">
                                          <p:stCondLst>
                                            <p:cond delay="499"/>
                                          </p:stCondLst>
                                        </p:cTn>
                                        <p:tgtEl>
                                          <p:spTgt spid="11"/>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53" presetClass="entr" presetSubtype="16" fill="hold" grpId="0" nodeType="clickEffect">
                                  <p:stCondLst>
                                    <p:cond delay="0"/>
                                  </p:stCondLst>
                                  <p:childTnLst>
                                    <p:set>
                                      <p:cBhvr>
                                        <p:cTn id="32" dur="1" fill="hold">
                                          <p:stCondLst>
                                            <p:cond delay="0"/>
                                          </p:stCondLst>
                                        </p:cTn>
                                        <p:tgtEl>
                                          <p:spTgt spid="10"/>
                                        </p:tgtEl>
                                        <p:attrNameLst>
                                          <p:attrName>style.visibility</p:attrName>
                                        </p:attrNameLst>
                                      </p:cBhvr>
                                      <p:to>
                                        <p:strVal val="visible"/>
                                      </p:to>
                                    </p:set>
                                    <p:anim calcmode="lin" valueType="num">
                                      <p:cBhvr>
                                        <p:cTn id="33" dur="750" fill="hold"/>
                                        <p:tgtEl>
                                          <p:spTgt spid="10"/>
                                        </p:tgtEl>
                                        <p:attrNameLst>
                                          <p:attrName>ppt_w</p:attrName>
                                        </p:attrNameLst>
                                      </p:cBhvr>
                                      <p:tavLst>
                                        <p:tav tm="0">
                                          <p:val>
                                            <p:fltVal val="0"/>
                                          </p:val>
                                        </p:tav>
                                        <p:tav tm="100000">
                                          <p:val>
                                            <p:strVal val="#ppt_w"/>
                                          </p:val>
                                        </p:tav>
                                      </p:tavLst>
                                    </p:anim>
                                    <p:anim calcmode="lin" valueType="num">
                                      <p:cBhvr>
                                        <p:cTn id="34" dur="750" fill="hold"/>
                                        <p:tgtEl>
                                          <p:spTgt spid="10"/>
                                        </p:tgtEl>
                                        <p:attrNameLst>
                                          <p:attrName>ppt_h</p:attrName>
                                        </p:attrNameLst>
                                      </p:cBhvr>
                                      <p:tavLst>
                                        <p:tav tm="0">
                                          <p:val>
                                            <p:fltVal val="0"/>
                                          </p:val>
                                        </p:tav>
                                        <p:tav tm="100000">
                                          <p:val>
                                            <p:strVal val="#ppt_h"/>
                                          </p:val>
                                        </p:tav>
                                      </p:tavLst>
                                    </p:anim>
                                    <p:animEffect transition="in" filter="fade">
                                      <p:cBhvr>
                                        <p:cTn id="35" dur="750"/>
                                        <p:tgtEl>
                                          <p:spTgt spid="10"/>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1026"/>
                                        </p:tgtEl>
                                        <p:attrNameLst>
                                          <p:attrName>style.visibility</p:attrName>
                                        </p:attrNameLst>
                                      </p:cBhvr>
                                      <p:to>
                                        <p:strVal val="visible"/>
                                      </p:to>
                                    </p:set>
                                    <p:animEffect transition="in" filter="fade">
                                      <p:cBhvr>
                                        <p:cTn id="40"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animBg="1"/>
      <p:bldP spid="2" grpId="0"/>
      <p:bldP spid="11" grpId="0"/>
      <p:bldP spid="11" grpId="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p:txBody>
          <a:bodyPr>
            <a:normAutofit/>
          </a:bodyPr>
          <a:lstStyle/>
          <a:p>
            <a:r>
              <a:rPr lang="en-US" dirty="0" smtClean="0">
                <a:solidFill>
                  <a:srgbClr val="FFFFFF"/>
                </a:solidFill>
              </a:rPr>
              <a:t>HTML Techniques</a:t>
            </a:r>
          </a:p>
          <a:p>
            <a:endParaRPr lang="en-US" dirty="0">
              <a:solidFill>
                <a:srgbClr val="FFFFFF"/>
              </a:solidFill>
            </a:endParaRPr>
          </a:p>
          <a:p>
            <a:r>
              <a:rPr lang="en-US" dirty="0" smtClean="0">
                <a:solidFill>
                  <a:srgbClr val="FFFFFF"/>
                </a:solidFill>
              </a:rPr>
              <a:t>You can use today</a:t>
            </a:r>
          </a:p>
        </p:txBody>
      </p:sp>
    </p:spTree>
    <p:extLst>
      <p:ext uri="{BB962C8B-B14F-4D97-AF65-F5344CB8AC3E}">
        <p14:creationId xmlns:p14="http://schemas.microsoft.com/office/powerpoint/2010/main" val="381989138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Enriching VS Experience</a:t>
            </a:r>
            <a:endParaRPr lang="en-US" dirty="0"/>
          </a:p>
        </p:txBody>
      </p:sp>
      <p:sp>
        <p:nvSpPr>
          <p:cNvPr id="3" name="Content Placeholder 2"/>
          <p:cNvSpPr>
            <a:spLocks noGrp="1"/>
          </p:cNvSpPr>
          <p:nvPr>
            <p:ph idx="1"/>
          </p:nvPr>
        </p:nvSpPr>
        <p:spPr>
          <a:xfrm>
            <a:off x="457200" y="2794001"/>
            <a:ext cx="8229600" cy="2311136"/>
          </a:xfrm>
        </p:spPr>
        <p:txBody>
          <a:bodyPr>
            <a:normAutofit/>
          </a:bodyPr>
          <a:lstStyle/>
          <a:p>
            <a:pPr marL="0" indent="0" algn="ctr">
              <a:buNone/>
            </a:pPr>
            <a:r>
              <a:rPr lang="en-US" sz="3400" dirty="0">
                <a:hlinkClick r:id="rId3"/>
              </a:rPr>
              <a:t>http://bit.ly/</a:t>
            </a:r>
            <a:r>
              <a:rPr lang="en-US" sz="3400" b="1" dirty="0">
                <a:hlinkClick r:id="rId3"/>
              </a:rPr>
              <a:t>vsHTML5</a:t>
            </a:r>
            <a:endParaRPr lang="en-US" sz="3400" b="1" dirty="0"/>
          </a:p>
          <a:p>
            <a:pPr marL="0" indent="0" algn="ctr">
              <a:buNone/>
            </a:pPr>
            <a:r>
              <a:rPr lang="en-US" sz="3400" dirty="0">
                <a:hlinkClick r:id="rId4"/>
              </a:rPr>
              <a:t>http://bit.ly/</a:t>
            </a:r>
            <a:r>
              <a:rPr lang="en-US" sz="3400" b="1" dirty="0">
                <a:hlinkClick r:id="rId4"/>
              </a:rPr>
              <a:t>vsSVG</a:t>
            </a:r>
            <a:r>
              <a:rPr lang="en-US" sz="3400" dirty="0"/>
              <a:t>  </a:t>
            </a:r>
          </a:p>
        </p:txBody>
      </p:sp>
      <p:sp>
        <p:nvSpPr>
          <p:cNvPr id="4" name="TextBox 3"/>
          <p:cNvSpPr txBox="1"/>
          <p:nvPr/>
        </p:nvSpPr>
        <p:spPr>
          <a:xfrm>
            <a:off x="1143000" y="1451818"/>
            <a:ext cx="7239000" cy="841470"/>
          </a:xfrm>
          <a:prstGeom prst="rect">
            <a:avLst/>
          </a:prstGeom>
          <a:noFill/>
        </p:spPr>
        <p:txBody>
          <a:bodyPr wrap="square" lIns="71332" tIns="35666" rIns="71332" bIns="35666" rtlCol="0">
            <a:spAutoFit/>
          </a:bodyPr>
          <a:lstStyle/>
          <a:p>
            <a:pPr algn="ctr"/>
            <a:r>
              <a:rPr lang="en-US" sz="2500" dirty="0">
                <a:solidFill>
                  <a:srgbClr val="1F497D"/>
                </a:solidFill>
              </a:rPr>
              <a:t>Add IntelliSense &amp; Schema Validation to </a:t>
            </a:r>
          </a:p>
          <a:p>
            <a:pPr algn="ctr"/>
            <a:r>
              <a:rPr lang="en-US" sz="2500" dirty="0">
                <a:solidFill>
                  <a:srgbClr val="1F497D"/>
                </a:solidFill>
              </a:rPr>
              <a:t>Visual Studio 2008/2010 (pre SP1) editor</a:t>
            </a:r>
          </a:p>
        </p:txBody>
      </p:sp>
    </p:spTree>
    <p:extLst>
      <p:ext uri="{BB962C8B-B14F-4D97-AF65-F5344CB8AC3E}">
        <p14:creationId xmlns:p14="http://schemas.microsoft.com/office/powerpoint/2010/main" val="415807445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Older Browsers</a:t>
            </a:r>
            <a:endParaRPr lang="en-US" dirty="0"/>
          </a:p>
        </p:txBody>
      </p:sp>
      <p:graphicFrame>
        <p:nvGraphicFramePr>
          <p:cNvPr id="6" name="Diagram 5"/>
          <p:cNvGraphicFramePr/>
          <p:nvPr>
            <p:extLst>
              <p:ext uri="{D42A27DB-BD31-4B8C-83A1-F6EECF244321}">
                <p14:modId xmlns:p14="http://schemas.microsoft.com/office/powerpoint/2010/main" val="1315514239"/>
              </p:ext>
            </p:extLst>
          </p:nvPr>
        </p:nvGraphicFramePr>
        <p:xfrm>
          <a:off x="673672" y="1309689"/>
          <a:ext cx="7620000" cy="31908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2424595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Modernizr</a:t>
            </a:r>
            <a:endParaRPr lang="en-US" dirty="0"/>
          </a:p>
        </p:txBody>
      </p:sp>
      <p:sp>
        <p:nvSpPr>
          <p:cNvPr id="3" name="Content Placeholder 2"/>
          <p:cNvSpPr>
            <a:spLocks noGrp="1"/>
          </p:cNvSpPr>
          <p:nvPr>
            <p:ph idx="1"/>
          </p:nvPr>
        </p:nvSpPr>
        <p:spPr>
          <a:xfrm>
            <a:off x="457200" y="1079500"/>
            <a:ext cx="8229600" cy="1159292"/>
          </a:xfrm>
        </p:spPr>
        <p:txBody>
          <a:bodyPr>
            <a:normAutofit/>
          </a:bodyPr>
          <a:lstStyle/>
          <a:p>
            <a:r>
              <a:rPr lang="en-US" dirty="0" smtClean="0"/>
              <a:t>Simple way to check feature support</a:t>
            </a:r>
          </a:p>
          <a:p>
            <a:r>
              <a:rPr lang="en-US" dirty="0" smtClean="0"/>
              <a:t>Conditional JS </a:t>
            </a:r>
            <a:r>
              <a:rPr lang="en-US" i="1" dirty="0" smtClean="0"/>
              <a:t>and</a:t>
            </a:r>
            <a:r>
              <a:rPr lang="en-US" dirty="0" smtClean="0"/>
              <a:t> CSS</a:t>
            </a:r>
            <a:endParaRPr lang="en-US" dirty="0"/>
          </a:p>
        </p:txBody>
      </p:sp>
      <p:sp>
        <p:nvSpPr>
          <p:cNvPr id="4" name="Text Placeholder 3"/>
          <p:cNvSpPr>
            <a:spLocks noGrp="1"/>
          </p:cNvSpPr>
          <p:nvPr>
            <p:ph type="body" sz="quarter" idx="10"/>
          </p:nvPr>
        </p:nvSpPr>
        <p:spPr>
          <a:xfrm>
            <a:off x="533400" y="2666955"/>
            <a:ext cx="4038600" cy="2349500"/>
          </a:xfrm>
        </p:spPr>
        <p:txBody>
          <a:bodyPr>
            <a:noAutofit/>
          </a:bodyPr>
          <a:lstStyle/>
          <a:p>
            <a:r>
              <a:rPr lang="en-US" sz="1550" b="0" dirty="0">
                <a:solidFill>
                  <a:schemeClr val="tx1">
                    <a:lumMod val="10000"/>
                  </a:schemeClr>
                </a:solidFill>
                <a:latin typeface="Consolas"/>
                <a:cs typeface="Consolas"/>
              </a:rPr>
              <a:t>.</a:t>
            </a:r>
            <a:r>
              <a:rPr lang="en-US" sz="1550" b="0" dirty="0" err="1">
                <a:solidFill>
                  <a:schemeClr val="tx1">
                    <a:lumMod val="10000"/>
                  </a:schemeClr>
                </a:solidFill>
                <a:latin typeface="Consolas"/>
                <a:cs typeface="Consolas"/>
              </a:rPr>
              <a:t>multiplebgs</a:t>
            </a:r>
            <a:r>
              <a:rPr lang="en-US" sz="1550" b="0" dirty="0">
                <a:solidFill>
                  <a:schemeClr val="tx1">
                    <a:lumMod val="10000"/>
                  </a:schemeClr>
                </a:solidFill>
                <a:latin typeface="Consolas"/>
                <a:cs typeface="Consolas"/>
              </a:rPr>
              <a:t> div p {</a:t>
            </a:r>
          </a:p>
          <a:p>
            <a:r>
              <a:rPr lang="en-US" sz="1550" b="0" dirty="0">
                <a:solidFill>
                  <a:schemeClr val="tx1">
                    <a:lumMod val="10000"/>
                  </a:schemeClr>
                </a:solidFill>
                <a:latin typeface="Consolas"/>
                <a:cs typeface="Consolas"/>
              </a:rPr>
              <a:t>  /* properties for browsers that</a:t>
            </a:r>
          </a:p>
          <a:p>
            <a:r>
              <a:rPr lang="en-US" sz="1550" b="0" dirty="0">
                <a:solidFill>
                  <a:schemeClr val="tx1">
                    <a:lumMod val="10000"/>
                  </a:schemeClr>
                </a:solidFill>
                <a:latin typeface="Consolas"/>
                <a:cs typeface="Consolas"/>
              </a:rPr>
              <a:t>     support multiple backgrounds */</a:t>
            </a:r>
          </a:p>
          <a:p>
            <a:r>
              <a:rPr lang="en-US" sz="1550" b="0" dirty="0">
                <a:solidFill>
                  <a:schemeClr val="tx1">
                    <a:lumMod val="10000"/>
                  </a:schemeClr>
                </a:solidFill>
                <a:latin typeface="Consolas"/>
                <a:cs typeface="Consolas"/>
              </a:rPr>
              <a:t>}</a:t>
            </a:r>
          </a:p>
          <a:p>
            <a:r>
              <a:rPr lang="en-US" sz="1550" b="0" dirty="0">
                <a:solidFill>
                  <a:schemeClr val="tx1">
                    <a:lumMod val="10000"/>
                  </a:schemeClr>
                </a:solidFill>
                <a:latin typeface="Consolas"/>
                <a:cs typeface="Consolas"/>
              </a:rPr>
              <a:t>.no-</a:t>
            </a:r>
            <a:r>
              <a:rPr lang="en-US" sz="1550" b="0" dirty="0" err="1">
                <a:solidFill>
                  <a:schemeClr val="tx1">
                    <a:lumMod val="10000"/>
                  </a:schemeClr>
                </a:solidFill>
                <a:latin typeface="Consolas"/>
                <a:cs typeface="Consolas"/>
              </a:rPr>
              <a:t>multiplebgs</a:t>
            </a:r>
            <a:r>
              <a:rPr lang="en-US" sz="1550" b="0" dirty="0">
                <a:solidFill>
                  <a:schemeClr val="tx1">
                    <a:lumMod val="10000"/>
                  </a:schemeClr>
                </a:solidFill>
                <a:latin typeface="Consolas"/>
                <a:cs typeface="Consolas"/>
              </a:rPr>
              <a:t> div p {</a:t>
            </a:r>
          </a:p>
          <a:p>
            <a:r>
              <a:rPr lang="en-US" sz="1550" b="0" dirty="0">
                <a:solidFill>
                  <a:schemeClr val="tx1">
                    <a:lumMod val="10000"/>
                  </a:schemeClr>
                </a:solidFill>
                <a:latin typeface="Consolas"/>
                <a:cs typeface="Consolas"/>
              </a:rPr>
              <a:t>  /* optional fallback properties</a:t>
            </a:r>
          </a:p>
          <a:p>
            <a:r>
              <a:rPr lang="en-US" sz="1550" b="0" dirty="0">
                <a:solidFill>
                  <a:schemeClr val="tx1">
                    <a:lumMod val="10000"/>
                  </a:schemeClr>
                </a:solidFill>
                <a:latin typeface="Consolas"/>
                <a:cs typeface="Consolas"/>
              </a:rPr>
              <a:t>     for browsers that don't */</a:t>
            </a:r>
          </a:p>
          <a:p>
            <a:r>
              <a:rPr lang="en-US" sz="1550" b="0" dirty="0">
                <a:solidFill>
                  <a:schemeClr val="tx1">
                    <a:lumMod val="10000"/>
                  </a:schemeClr>
                </a:solidFill>
                <a:latin typeface="Consolas"/>
                <a:cs typeface="Consolas"/>
              </a:rPr>
              <a:t>}</a:t>
            </a:r>
          </a:p>
        </p:txBody>
      </p:sp>
      <p:sp>
        <p:nvSpPr>
          <p:cNvPr id="5" name="Text Placeholder 3"/>
          <p:cNvSpPr txBox="1">
            <a:spLocks/>
          </p:cNvSpPr>
          <p:nvPr/>
        </p:nvSpPr>
        <p:spPr>
          <a:xfrm>
            <a:off x="4797669" y="2666369"/>
            <a:ext cx="4038600" cy="2349500"/>
          </a:xfrm>
          <a:prstGeom prst="rect">
            <a:avLst/>
          </a:prstGeom>
          <a:solidFill>
            <a:schemeClr val="lt1"/>
          </a:solidFill>
          <a:ln w="25400" cap="flat" cmpd="sng" algn="ctr">
            <a:solidFill>
              <a:schemeClr val="accent1"/>
            </a:solidFill>
            <a:prstDash val="solid"/>
          </a:ln>
          <a:effectLst/>
        </p:spPr>
        <p:txBody>
          <a:bodyPr vert="horz" lIns="71332" tIns="35666" rIns="71332" bIns="35666" rtlCol="0">
            <a:normAutofit/>
          </a:bodyPr>
          <a:lstStyle>
            <a:lvl1pPr marL="0" indent="0" algn="l" defTabSz="914400" rtl="0" eaLnBrk="1" latinLnBrk="0" hangingPunct="1">
              <a:spcBef>
                <a:spcPct val="20000"/>
              </a:spcBef>
              <a:buClr>
                <a:schemeClr val="accent2"/>
              </a:buClr>
              <a:buFont typeface="Arial" pitchFamily="34" charset="0"/>
              <a:buNone/>
              <a:defRPr sz="1400" kern="1200">
                <a:solidFill>
                  <a:schemeClr val="tx1"/>
                </a:solidFill>
                <a:latin typeface="Consolas" pitchFamily="49" charset="0"/>
                <a:ea typeface="+mn-ea"/>
                <a:cs typeface="Consolas" pitchFamily="49" charset="0"/>
              </a:defRPr>
            </a:lvl1pPr>
            <a:lvl2pPr marL="457200" indent="0" algn="l" defTabSz="914400" rtl="0" eaLnBrk="1" latinLnBrk="0" hangingPunct="1">
              <a:spcBef>
                <a:spcPct val="20000"/>
              </a:spcBef>
              <a:buFont typeface="Arial" pitchFamily="34" charset="0"/>
              <a:buNone/>
              <a:defRPr sz="1400" kern="1200">
                <a:solidFill>
                  <a:schemeClr val="tx1"/>
                </a:solidFill>
                <a:latin typeface="Consolas" pitchFamily="49" charset="0"/>
                <a:ea typeface="+mn-ea"/>
                <a:cs typeface="Consolas" pitchFamily="49" charset="0"/>
              </a:defRPr>
            </a:lvl2pPr>
            <a:lvl3pPr marL="914400" indent="0" algn="l" defTabSz="914400" rtl="0" eaLnBrk="1" latinLnBrk="0" hangingPunct="1">
              <a:spcBef>
                <a:spcPct val="20000"/>
              </a:spcBef>
              <a:buFont typeface="Arial" pitchFamily="34" charset="0"/>
              <a:buNone/>
              <a:defRPr sz="1400" kern="1200">
                <a:solidFill>
                  <a:schemeClr val="tx1"/>
                </a:solidFill>
                <a:latin typeface="Consolas" pitchFamily="49" charset="0"/>
                <a:ea typeface="+mn-ea"/>
                <a:cs typeface="Consolas" pitchFamily="49" charset="0"/>
              </a:defRPr>
            </a:lvl3pPr>
            <a:lvl4pPr marL="1371600" indent="0" algn="l" defTabSz="914400" rtl="0" eaLnBrk="1" latinLnBrk="0" hangingPunct="1">
              <a:spcBef>
                <a:spcPct val="20000"/>
              </a:spcBef>
              <a:buFont typeface="Arial" pitchFamily="34" charset="0"/>
              <a:buNone/>
              <a:defRPr sz="1400" kern="1200">
                <a:solidFill>
                  <a:schemeClr val="tx1"/>
                </a:solidFill>
                <a:latin typeface="Consolas" pitchFamily="49" charset="0"/>
                <a:ea typeface="+mn-ea"/>
                <a:cs typeface="Consolas" pitchFamily="49" charset="0"/>
              </a:defRPr>
            </a:lvl4pPr>
            <a:lvl5pPr marL="1828800" indent="0" algn="l" defTabSz="914400" rtl="0" eaLnBrk="1" latinLnBrk="0" hangingPunct="1">
              <a:spcBef>
                <a:spcPct val="20000"/>
              </a:spcBef>
              <a:buFont typeface="Arial" pitchFamily="34" charset="0"/>
              <a:buNone/>
              <a:defRPr sz="1400" kern="1200">
                <a:solidFill>
                  <a:schemeClr val="tx1"/>
                </a:solidFill>
                <a:latin typeface="Consolas" pitchFamily="49" charset="0"/>
                <a:ea typeface="+mn-ea"/>
                <a:cs typeface="Consolas" pitchFamily="49"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solidFill>
                  <a:schemeClr val="tx1">
                    <a:lumMod val="10000"/>
                  </a:schemeClr>
                </a:solidFill>
              </a:rPr>
              <a:t>if (</a:t>
            </a:r>
            <a:r>
              <a:rPr lang="en-US" dirty="0" err="1">
                <a:solidFill>
                  <a:schemeClr val="tx1">
                    <a:lumMod val="10000"/>
                  </a:schemeClr>
                </a:solidFill>
              </a:rPr>
              <a:t>Modernizr.canvas</a:t>
            </a:r>
            <a:r>
              <a:rPr lang="en-US" dirty="0">
                <a:solidFill>
                  <a:schemeClr val="tx1">
                    <a:lumMod val="10000"/>
                  </a:schemeClr>
                </a:solidFill>
              </a:rPr>
              <a:t>) </a:t>
            </a:r>
            <a:r>
              <a:rPr lang="en-US" dirty="0" smtClean="0">
                <a:solidFill>
                  <a:schemeClr val="tx1">
                    <a:lumMod val="10000"/>
                  </a:schemeClr>
                </a:solidFill>
              </a:rPr>
              <a:t>{</a:t>
            </a:r>
          </a:p>
          <a:p>
            <a:r>
              <a:rPr lang="en-US" dirty="0" smtClean="0">
                <a:solidFill>
                  <a:schemeClr val="tx1">
                    <a:lumMod val="10000"/>
                  </a:schemeClr>
                </a:solidFill>
              </a:rPr>
              <a:t>   //Canvas supported</a:t>
            </a:r>
            <a:endParaRPr lang="en-US" dirty="0">
              <a:solidFill>
                <a:schemeClr val="tx1">
                  <a:lumMod val="10000"/>
                </a:schemeClr>
              </a:solidFill>
            </a:endParaRPr>
          </a:p>
          <a:p>
            <a:r>
              <a:rPr lang="en-US" dirty="0" smtClean="0">
                <a:solidFill>
                  <a:schemeClr val="tx1">
                    <a:lumMod val="10000"/>
                  </a:schemeClr>
                </a:solidFill>
              </a:rPr>
              <a:t>}</a:t>
            </a:r>
          </a:p>
          <a:p>
            <a:endParaRPr lang="en-US" dirty="0">
              <a:solidFill>
                <a:schemeClr val="tx1">
                  <a:lumMod val="10000"/>
                </a:schemeClr>
              </a:solidFill>
            </a:endParaRPr>
          </a:p>
          <a:p>
            <a:r>
              <a:rPr lang="en-US" dirty="0" smtClean="0">
                <a:solidFill>
                  <a:schemeClr val="tx1">
                    <a:lumMod val="10000"/>
                  </a:schemeClr>
                </a:solidFill>
              </a:rPr>
              <a:t>if (</a:t>
            </a:r>
            <a:r>
              <a:rPr lang="en-US" dirty="0" err="1" smtClean="0">
                <a:solidFill>
                  <a:schemeClr val="tx1">
                    <a:lumMod val="10000"/>
                  </a:schemeClr>
                </a:solidFill>
              </a:rPr>
              <a:t>Modernizer.cssColumns</a:t>
            </a:r>
            <a:r>
              <a:rPr lang="en-US" dirty="0" smtClean="0">
                <a:solidFill>
                  <a:schemeClr val="tx1">
                    <a:lumMod val="10000"/>
                  </a:schemeClr>
                </a:solidFill>
              </a:rPr>
              <a:t>){</a:t>
            </a:r>
          </a:p>
          <a:p>
            <a:r>
              <a:rPr lang="en-US" dirty="0">
                <a:solidFill>
                  <a:schemeClr val="tx1">
                    <a:lumMod val="10000"/>
                  </a:schemeClr>
                </a:solidFill>
              </a:rPr>
              <a:t> </a:t>
            </a:r>
            <a:r>
              <a:rPr lang="en-US" dirty="0" smtClean="0">
                <a:solidFill>
                  <a:schemeClr val="tx1">
                    <a:lumMod val="10000"/>
                  </a:schemeClr>
                </a:solidFill>
              </a:rPr>
              <a:t>  //Columns supported</a:t>
            </a:r>
            <a:endParaRPr lang="en-US" dirty="0">
              <a:solidFill>
                <a:schemeClr val="tx1">
                  <a:lumMod val="10000"/>
                </a:schemeClr>
              </a:solidFill>
            </a:endParaRPr>
          </a:p>
          <a:p>
            <a:r>
              <a:rPr lang="en-US" dirty="0" smtClean="0">
                <a:solidFill>
                  <a:schemeClr val="tx1">
                    <a:lumMod val="10000"/>
                  </a:schemeClr>
                </a:solidFill>
              </a:rPr>
              <a:t>}</a:t>
            </a:r>
          </a:p>
          <a:p>
            <a:endParaRPr lang="en-US" dirty="0">
              <a:solidFill>
                <a:schemeClr val="tx1">
                  <a:lumMod val="10000"/>
                </a:schemeClr>
              </a:solidFill>
            </a:endParaRPr>
          </a:p>
          <a:p>
            <a:r>
              <a:rPr lang="en-US" dirty="0" smtClean="0">
                <a:solidFill>
                  <a:schemeClr val="tx1">
                    <a:lumMod val="10000"/>
                  </a:schemeClr>
                </a:solidFill>
              </a:rPr>
              <a:t>//Etc...</a:t>
            </a:r>
            <a:endParaRPr lang="en-US" dirty="0">
              <a:solidFill>
                <a:schemeClr val="tx1">
                  <a:lumMod val="10000"/>
                </a:schemeClr>
              </a:solidFill>
            </a:endParaRPr>
          </a:p>
        </p:txBody>
      </p:sp>
      <p:sp>
        <p:nvSpPr>
          <p:cNvPr id="6" name="TextBox 5"/>
          <p:cNvSpPr txBox="1"/>
          <p:nvPr/>
        </p:nvSpPr>
        <p:spPr>
          <a:xfrm>
            <a:off x="2133600" y="5015869"/>
            <a:ext cx="4686892" cy="349028"/>
          </a:xfrm>
          <a:prstGeom prst="rect">
            <a:avLst/>
          </a:prstGeom>
          <a:noFill/>
        </p:spPr>
        <p:txBody>
          <a:bodyPr wrap="none" lIns="71332" tIns="35666" rIns="71332" bIns="35666" rtlCol="0">
            <a:spAutoFit/>
          </a:bodyPr>
          <a:lstStyle/>
          <a:p>
            <a:r>
              <a:rPr lang="en-US" i="1" dirty="0" smtClean="0">
                <a:solidFill>
                  <a:schemeClr val="bg2">
                    <a:lumMod val="20000"/>
                    <a:lumOff val="80000"/>
                  </a:schemeClr>
                </a:solidFill>
              </a:rPr>
              <a:t>*Don’t use with IE HTML5shiv. One or the other.</a:t>
            </a:r>
            <a:endParaRPr lang="en-US" i="1" dirty="0">
              <a:solidFill>
                <a:schemeClr val="bg2">
                  <a:lumMod val="20000"/>
                  <a:lumOff val="80000"/>
                </a:schemeClr>
              </a:solidFill>
            </a:endParaRPr>
          </a:p>
        </p:txBody>
      </p:sp>
    </p:spTree>
    <p:extLst>
      <p:ext uri="{BB962C8B-B14F-4D97-AF65-F5344CB8AC3E}">
        <p14:creationId xmlns:p14="http://schemas.microsoft.com/office/powerpoint/2010/main" val="930492912"/>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p:txBody>
          <a:bodyPr/>
          <a:lstStyle/>
          <a:p>
            <a:pPr algn="ctr"/>
            <a:r>
              <a:rPr lang="en-US" dirty="0" err="1">
                <a:solidFill>
                  <a:srgbClr val="FFFFFF"/>
                </a:solidFill>
              </a:rPr>
              <a:t>Polyfilling</a:t>
            </a:r>
            <a:r>
              <a:rPr lang="en-US" dirty="0">
                <a:solidFill>
                  <a:srgbClr val="FFFFFF"/>
                </a:solidFill>
              </a:rPr>
              <a:t> &amp; Older </a:t>
            </a:r>
            <a:r>
              <a:rPr lang="en-US" dirty="0" smtClean="0">
                <a:solidFill>
                  <a:srgbClr val="FFFFFF"/>
                </a:solidFill>
              </a:rPr>
              <a:t>Browsers</a:t>
            </a:r>
          </a:p>
          <a:p>
            <a:pPr algn="ctr"/>
            <a:endParaRPr lang="en-US" dirty="0">
              <a:solidFill>
                <a:srgbClr val="FFFFFF"/>
              </a:solidFill>
            </a:endParaRPr>
          </a:p>
          <a:p>
            <a:pPr algn="ctr"/>
            <a:r>
              <a:rPr lang="en-US" dirty="0">
                <a:solidFill>
                  <a:srgbClr val="FFFFFF"/>
                </a:solidFill>
              </a:rPr>
              <a:t>with </a:t>
            </a:r>
            <a:r>
              <a:rPr lang="en-US" dirty="0" err="1">
                <a:solidFill>
                  <a:srgbClr val="FFFFFF"/>
                </a:solidFill>
              </a:rPr>
              <a:t>Modernizr</a:t>
            </a:r>
            <a:endParaRPr lang="en-US" dirty="0">
              <a:solidFill>
                <a:srgbClr val="FFFFFF"/>
              </a:solidFill>
            </a:endParaRPr>
          </a:p>
          <a:p>
            <a:pPr algn="ctr"/>
            <a:endParaRPr lang="en-US" dirty="0" smtClean="0"/>
          </a:p>
        </p:txBody>
      </p:sp>
    </p:spTree>
    <p:extLst>
      <p:ext uri="{BB962C8B-B14F-4D97-AF65-F5344CB8AC3E}">
        <p14:creationId xmlns:p14="http://schemas.microsoft.com/office/powerpoint/2010/main" val="381989138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Semantic Tags</a:t>
            </a:r>
            <a:endParaRPr lang="en-US" dirty="0"/>
          </a:p>
        </p:txBody>
      </p:sp>
      <p:sp>
        <p:nvSpPr>
          <p:cNvPr id="5" name="Content Placeholder 4"/>
          <p:cNvSpPr>
            <a:spLocks noGrp="1"/>
          </p:cNvSpPr>
          <p:nvPr>
            <p:ph idx="1"/>
          </p:nvPr>
        </p:nvSpPr>
        <p:spPr>
          <a:xfrm>
            <a:off x="457200" y="1079500"/>
            <a:ext cx="8229600" cy="369332"/>
          </a:xfrm>
        </p:spPr>
        <p:txBody>
          <a:bodyPr>
            <a:normAutofit fontScale="85000" lnSpcReduction="20000"/>
          </a:bodyPr>
          <a:lstStyle/>
          <a:p>
            <a:r>
              <a:rPr lang="en-US" dirty="0" smtClean="0"/>
              <a:t>Tags with meaning</a:t>
            </a:r>
            <a:endParaRPr lang="en-US" dirty="0"/>
          </a:p>
        </p:txBody>
      </p:sp>
      <p:sp>
        <p:nvSpPr>
          <p:cNvPr id="2" name="Text Placeholder 1"/>
          <p:cNvSpPr>
            <a:spLocks noGrp="1"/>
          </p:cNvSpPr>
          <p:nvPr>
            <p:ph type="body" sz="quarter" idx="10"/>
          </p:nvPr>
        </p:nvSpPr>
        <p:spPr>
          <a:xfrm>
            <a:off x="685800" y="1714500"/>
            <a:ext cx="3810000" cy="2349500"/>
          </a:xfrm>
        </p:spPr>
        <p:txBody>
          <a:bodyPr>
            <a:normAutofit/>
          </a:bodyPr>
          <a:lstStyle/>
          <a:p>
            <a:r>
              <a:rPr lang="en-US" sz="1400" dirty="0" smtClean="0">
                <a:solidFill>
                  <a:schemeClr val="tx1">
                    <a:lumMod val="10000"/>
                  </a:schemeClr>
                </a:solidFill>
              </a:rPr>
              <a:t>&lt;body&gt;</a:t>
            </a:r>
          </a:p>
          <a:p>
            <a:r>
              <a:rPr lang="en-US" sz="1400" dirty="0">
                <a:solidFill>
                  <a:schemeClr val="tx1">
                    <a:lumMod val="10000"/>
                  </a:schemeClr>
                </a:solidFill>
              </a:rPr>
              <a:t> </a:t>
            </a:r>
            <a:r>
              <a:rPr lang="en-US" sz="1400" dirty="0" smtClean="0">
                <a:solidFill>
                  <a:schemeClr val="tx1">
                    <a:lumMod val="10000"/>
                  </a:schemeClr>
                </a:solidFill>
              </a:rPr>
              <a:t>   &lt;div id=“header”&gt;</a:t>
            </a:r>
          </a:p>
          <a:p>
            <a:r>
              <a:rPr lang="en-US" sz="1400" dirty="0">
                <a:solidFill>
                  <a:schemeClr val="tx1">
                    <a:lumMod val="10000"/>
                  </a:schemeClr>
                </a:solidFill>
              </a:rPr>
              <a:t> </a:t>
            </a:r>
            <a:r>
              <a:rPr lang="en-US" sz="1400" dirty="0" smtClean="0">
                <a:solidFill>
                  <a:schemeClr val="tx1">
                    <a:lumMod val="10000"/>
                  </a:schemeClr>
                </a:solidFill>
              </a:rPr>
              <a:t>   &lt;/div&gt;</a:t>
            </a:r>
          </a:p>
          <a:p>
            <a:r>
              <a:rPr lang="en-US" sz="1400" dirty="0">
                <a:solidFill>
                  <a:schemeClr val="tx1">
                    <a:lumMod val="10000"/>
                  </a:schemeClr>
                </a:solidFill>
              </a:rPr>
              <a:t> </a:t>
            </a:r>
            <a:r>
              <a:rPr lang="en-US" sz="1400" dirty="0" smtClean="0">
                <a:solidFill>
                  <a:schemeClr val="tx1">
                    <a:lumMod val="10000"/>
                  </a:schemeClr>
                </a:solidFill>
              </a:rPr>
              <a:t>   &lt;div id=“content”&gt;</a:t>
            </a:r>
          </a:p>
          <a:p>
            <a:r>
              <a:rPr lang="en-US" sz="1400" dirty="0">
                <a:solidFill>
                  <a:schemeClr val="tx1">
                    <a:lumMod val="10000"/>
                  </a:schemeClr>
                </a:solidFill>
              </a:rPr>
              <a:t> </a:t>
            </a:r>
            <a:r>
              <a:rPr lang="en-US" sz="1400" dirty="0" smtClean="0">
                <a:solidFill>
                  <a:schemeClr val="tx1">
                    <a:lumMod val="10000"/>
                  </a:schemeClr>
                </a:solidFill>
              </a:rPr>
              <a:t>       &lt;div id=“</a:t>
            </a:r>
            <a:r>
              <a:rPr lang="en-US" sz="1400" dirty="0" err="1" smtClean="0">
                <a:solidFill>
                  <a:schemeClr val="tx1">
                    <a:lumMod val="10000"/>
                  </a:schemeClr>
                </a:solidFill>
              </a:rPr>
              <a:t>nav</a:t>
            </a:r>
            <a:r>
              <a:rPr lang="en-US" sz="1400" dirty="0" smtClean="0">
                <a:solidFill>
                  <a:schemeClr val="tx1">
                    <a:lumMod val="10000"/>
                  </a:schemeClr>
                </a:solidFill>
              </a:rPr>
              <a:t>”&gt;&lt;/div&gt;</a:t>
            </a:r>
          </a:p>
          <a:p>
            <a:r>
              <a:rPr lang="en-US" sz="1400" dirty="0">
                <a:solidFill>
                  <a:schemeClr val="tx1">
                    <a:lumMod val="10000"/>
                  </a:schemeClr>
                </a:solidFill>
              </a:rPr>
              <a:t> </a:t>
            </a:r>
            <a:r>
              <a:rPr lang="en-US" sz="1400" dirty="0" smtClean="0">
                <a:solidFill>
                  <a:schemeClr val="tx1">
                    <a:lumMod val="10000"/>
                  </a:schemeClr>
                </a:solidFill>
              </a:rPr>
              <a:t>   &lt;/div&gt;</a:t>
            </a:r>
          </a:p>
          <a:p>
            <a:r>
              <a:rPr lang="en-US" sz="1400" dirty="0">
                <a:solidFill>
                  <a:schemeClr val="tx1">
                    <a:lumMod val="10000"/>
                  </a:schemeClr>
                </a:solidFill>
              </a:rPr>
              <a:t> </a:t>
            </a:r>
            <a:r>
              <a:rPr lang="en-US" sz="1400" dirty="0" smtClean="0">
                <a:solidFill>
                  <a:schemeClr val="tx1">
                    <a:lumMod val="10000"/>
                  </a:schemeClr>
                </a:solidFill>
              </a:rPr>
              <a:t>   &lt;div id=“footer”&gt;</a:t>
            </a:r>
          </a:p>
          <a:p>
            <a:r>
              <a:rPr lang="en-US" sz="1400" dirty="0">
                <a:solidFill>
                  <a:schemeClr val="tx1">
                    <a:lumMod val="10000"/>
                  </a:schemeClr>
                </a:solidFill>
              </a:rPr>
              <a:t> </a:t>
            </a:r>
            <a:r>
              <a:rPr lang="en-US" sz="1400" dirty="0" smtClean="0">
                <a:solidFill>
                  <a:schemeClr val="tx1">
                    <a:lumMod val="10000"/>
                  </a:schemeClr>
                </a:solidFill>
              </a:rPr>
              <a:t>   &lt;/div&gt;</a:t>
            </a:r>
            <a:endParaRPr lang="en-US" sz="1400" dirty="0">
              <a:solidFill>
                <a:schemeClr val="tx1">
                  <a:lumMod val="10000"/>
                </a:schemeClr>
              </a:solidFill>
            </a:endParaRPr>
          </a:p>
          <a:p>
            <a:r>
              <a:rPr lang="en-US" sz="1400" dirty="0" smtClean="0">
                <a:solidFill>
                  <a:schemeClr val="tx1">
                    <a:lumMod val="10000"/>
                  </a:schemeClr>
                </a:solidFill>
              </a:rPr>
              <a:t>&lt;/body&gt;</a:t>
            </a:r>
            <a:endParaRPr lang="en-US" sz="1400" dirty="0">
              <a:solidFill>
                <a:schemeClr val="tx1">
                  <a:lumMod val="10000"/>
                </a:schemeClr>
              </a:solidFill>
            </a:endParaRPr>
          </a:p>
        </p:txBody>
      </p:sp>
      <p:sp>
        <p:nvSpPr>
          <p:cNvPr id="6" name="Text Placeholder 1"/>
          <p:cNvSpPr txBox="1">
            <a:spLocks/>
          </p:cNvSpPr>
          <p:nvPr/>
        </p:nvSpPr>
        <p:spPr>
          <a:xfrm>
            <a:off x="4800600" y="1714500"/>
            <a:ext cx="3810000" cy="2349500"/>
          </a:xfrm>
          <a:prstGeom prst="rect">
            <a:avLst/>
          </a:prstGeom>
          <a:solidFill>
            <a:schemeClr val="lt1"/>
          </a:solidFill>
          <a:ln w="25400" cap="flat" cmpd="sng" algn="ctr">
            <a:solidFill>
              <a:schemeClr val="accent1"/>
            </a:solidFill>
            <a:prstDash val="solid"/>
          </a:ln>
          <a:effectLst/>
        </p:spPr>
        <p:txBody>
          <a:bodyPr vert="horz" lIns="71332" tIns="35666" rIns="71332" bIns="35666" rtlCol="0">
            <a:normAutofit/>
          </a:bodyPr>
          <a:lstStyle>
            <a:lvl1pPr marL="0" indent="0" algn="l" defTabSz="914400" rtl="0" eaLnBrk="1" latinLnBrk="0" hangingPunct="1">
              <a:spcBef>
                <a:spcPct val="20000"/>
              </a:spcBef>
              <a:buClr>
                <a:schemeClr val="accent2"/>
              </a:buClr>
              <a:buFont typeface="Arial" pitchFamily="34" charset="0"/>
              <a:buNone/>
              <a:defRPr sz="1400" kern="1200">
                <a:solidFill>
                  <a:schemeClr val="tx1"/>
                </a:solidFill>
                <a:latin typeface="Consolas" pitchFamily="49" charset="0"/>
                <a:ea typeface="+mn-ea"/>
                <a:cs typeface="Consolas" pitchFamily="49" charset="0"/>
              </a:defRPr>
            </a:lvl1pPr>
            <a:lvl2pPr marL="457200" indent="0" algn="l" defTabSz="914400" rtl="0" eaLnBrk="1" latinLnBrk="0" hangingPunct="1">
              <a:spcBef>
                <a:spcPct val="20000"/>
              </a:spcBef>
              <a:buFont typeface="Arial" pitchFamily="34" charset="0"/>
              <a:buNone/>
              <a:defRPr sz="1400" kern="1200">
                <a:solidFill>
                  <a:schemeClr val="tx1"/>
                </a:solidFill>
                <a:latin typeface="Consolas" pitchFamily="49" charset="0"/>
                <a:ea typeface="+mn-ea"/>
                <a:cs typeface="Consolas" pitchFamily="49" charset="0"/>
              </a:defRPr>
            </a:lvl2pPr>
            <a:lvl3pPr marL="914400" indent="0" algn="l" defTabSz="914400" rtl="0" eaLnBrk="1" latinLnBrk="0" hangingPunct="1">
              <a:spcBef>
                <a:spcPct val="20000"/>
              </a:spcBef>
              <a:buFont typeface="Arial" pitchFamily="34" charset="0"/>
              <a:buNone/>
              <a:defRPr sz="1400" kern="1200">
                <a:solidFill>
                  <a:schemeClr val="tx1"/>
                </a:solidFill>
                <a:latin typeface="Consolas" pitchFamily="49" charset="0"/>
                <a:ea typeface="+mn-ea"/>
                <a:cs typeface="Consolas" pitchFamily="49" charset="0"/>
              </a:defRPr>
            </a:lvl3pPr>
            <a:lvl4pPr marL="1371600" indent="0" algn="l" defTabSz="914400" rtl="0" eaLnBrk="1" latinLnBrk="0" hangingPunct="1">
              <a:spcBef>
                <a:spcPct val="20000"/>
              </a:spcBef>
              <a:buFont typeface="Arial" pitchFamily="34" charset="0"/>
              <a:buNone/>
              <a:defRPr sz="1400" kern="1200">
                <a:solidFill>
                  <a:schemeClr val="tx1"/>
                </a:solidFill>
                <a:latin typeface="Consolas" pitchFamily="49" charset="0"/>
                <a:ea typeface="+mn-ea"/>
                <a:cs typeface="Consolas" pitchFamily="49" charset="0"/>
              </a:defRPr>
            </a:lvl4pPr>
            <a:lvl5pPr marL="1828800" indent="0" algn="l" defTabSz="914400" rtl="0" eaLnBrk="1" latinLnBrk="0" hangingPunct="1">
              <a:spcBef>
                <a:spcPct val="20000"/>
              </a:spcBef>
              <a:buFont typeface="Arial" pitchFamily="34" charset="0"/>
              <a:buNone/>
              <a:defRPr sz="1400" kern="1200">
                <a:solidFill>
                  <a:schemeClr val="tx1"/>
                </a:solidFill>
                <a:latin typeface="Consolas" pitchFamily="49" charset="0"/>
                <a:ea typeface="+mn-ea"/>
                <a:cs typeface="Consolas" pitchFamily="49"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solidFill>
                  <a:schemeClr val="tx1">
                    <a:lumMod val="10000"/>
                  </a:schemeClr>
                </a:solidFill>
              </a:rPr>
              <a:t>&lt;body&gt;</a:t>
            </a:r>
          </a:p>
          <a:p>
            <a:r>
              <a:rPr lang="en-US" dirty="0" smtClean="0">
                <a:solidFill>
                  <a:schemeClr val="tx1">
                    <a:lumMod val="10000"/>
                  </a:schemeClr>
                </a:solidFill>
              </a:rPr>
              <a:t>    &lt;header&gt;</a:t>
            </a:r>
          </a:p>
          <a:p>
            <a:r>
              <a:rPr lang="en-US" dirty="0">
                <a:solidFill>
                  <a:schemeClr val="tx1">
                    <a:lumMod val="10000"/>
                  </a:schemeClr>
                </a:solidFill>
              </a:rPr>
              <a:t> </a:t>
            </a:r>
            <a:r>
              <a:rPr lang="en-US" dirty="0" smtClean="0">
                <a:solidFill>
                  <a:schemeClr val="tx1">
                    <a:lumMod val="10000"/>
                  </a:schemeClr>
                </a:solidFill>
              </a:rPr>
              <a:t>   &lt;/header&gt;</a:t>
            </a:r>
          </a:p>
          <a:p>
            <a:r>
              <a:rPr lang="en-US" dirty="0" smtClean="0">
                <a:solidFill>
                  <a:schemeClr val="tx1">
                    <a:lumMod val="10000"/>
                  </a:schemeClr>
                </a:solidFill>
              </a:rPr>
              <a:t>    &lt;section&gt;</a:t>
            </a:r>
          </a:p>
          <a:p>
            <a:r>
              <a:rPr lang="en-US" dirty="0" smtClean="0">
                <a:solidFill>
                  <a:schemeClr val="tx1">
                    <a:lumMod val="10000"/>
                  </a:schemeClr>
                </a:solidFill>
              </a:rPr>
              <a:t>        &lt;</a:t>
            </a:r>
            <a:r>
              <a:rPr lang="en-US" dirty="0" err="1" smtClean="0">
                <a:solidFill>
                  <a:schemeClr val="tx1">
                    <a:lumMod val="10000"/>
                  </a:schemeClr>
                </a:solidFill>
              </a:rPr>
              <a:t>nav</a:t>
            </a:r>
            <a:r>
              <a:rPr lang="en-US" dirty="0" smtClean="0">
                <a:solidFill>
                  <a:schemeClr val="tx1">
                    <a:lumMod val="10000"/>
                  </a:schemeClr>
                </a:solidFill>
              </a:rPr>
              <a:t>&gt;&lt;/</a:t>
            </a:r>
            <a:r>
              <a:rPr lang="en-US" dirty="0" err="1" smtClean="0">
                <a:solidFill>
                  <a:schemeClr val="tx1">
                    <a:lumMod val="10000"/>
                  </a:schemeClr>
                </a:solidFill>
              </a:rPr>
              <a:t>nav</a:t>
            </a:r>
            <a:r>
              <a:rPr lang="en-US" dirty="0" smtClean="0">
                <a:solidFill>
                  <a:schemeClr val="tx1">
                    <a:lumMod val="10000"/>
                  </a:schemeClr>
                </a:solidFill>
              </a:rPr>
              <a:t>&gt;</a:t>
            </a:r>
          </a:p>
          <a:p>
            <a:r>
              <a:rPr lang="en-US" dirty="0" smtClean="0">
                <a:solidFill>
                  <a:schemeClr val="tx1">
                    <a:lumMod val="10000"/>
                  </a:schemeClr>
                </a:solidFill>
              </a:rPr>
              <a:t>    &lt;/section&gt;</a:t>
            </a:r>
          </a:p>
          <a:p>
            <a:r>
              <a:rPr lang="en-US" dirty="0" smtClean="0">
                <a:solidFill>
                  <a:schemeClr val="tx1">
                    <a:lumMod val="10000"/>
                  </a:schemeClr>
                </a:solidFill>
              </a:rPr>
              <a:t>    &lt;footer&gt;&lt;/footer&gt;</a:t>
            </a:r>
          </a:p>
          <a:p>
            <a:r>
              <a:rPr lang="en-US" dirty="0" smtClean="0">
                <a:solidFill>
                  <a:schemeClr val="tx1">
                    <a:lumMod val="10000"/>
                  </a:schemeClr>
                </a:solidFill>
              </a:rPr>
              <a:t>&lt;/body&gt;</a:t>
            </a:r>
            <a:endParaRPr lang="en-US" dirty="0">
              <a:solidFill>
                <a:schemeClr val="tx1">
                  <a:lumMod val="10000"/>
                </a:schemeClr>
              </a:solidFill>
            </a:endParaRPr>
          </a:p>
        </p:txBody>
      </p:sp>
      <p:sp>
        <p:nvSpPr>
          <p:cNvPr id="3" name="TextBox 2"/>
          <p:cNvSpPr txBox="1"/>
          <p:nvPr/>
        </p:nvSpPr>
        <p:spPr>
          <a:xfrm>
            <a:off x="4288156" y="2476503"/>
            <a:ext cx="846836" cy="595249"/>
          </a:xfrm>
          <a:prstGeom prst="rect">
            <a:avLst/>
          </a:prstGeom>
          <a:noFill/>
          <a:effectLst>
            <a:outerShdw blurRad="50800" dist="38100" dir="2700000" algn="tl" rotWithShape="0">
              <a:prstClr val="black">
                <a:alpha val="40000"/>
              </a:prstClr>
            </a:outerShdw>
          </a:effectLst>
        </p:spPr>
        <p:txBody>
          <a:bodyPr wrap="none" lIns="71332" tIns="35666" rIns="71332" bIns="35666" rtlCol="0">
            <a:spAutoFit/>
          </a:bodyPr>
          <a:lstStyle/>
          <a:p>
            <a:r>
              <a:rPr lang="en-US" sz="3400" b="1" dirty="0"/>
              <a:t>VS.</a:t>
            </a:r>
          </a:p>
        </p:txBody>
      </p:sp>
      <p:sp>
        <p:nvSpPr>
          <p:cNvPr id="7" name="Rounded Rectangle 6"/>
          <p:cNvSpPr/>
          <p:nvPr/>
        </p:nvSpPr>
        <p:spPr>
          <a:xfrm rot="21226952">
            <a:off x="-129534" y="4989633"/>
            <a:ext cx="1462657" cy="508000"/>
          </a:xfrm>
          <a:prstGeom prst="roundRect">
            <a:avLst/>
          </a:prstGeom>
          <a:gradFill flip="none" rotWithShape="1">
            <a:gsLst>
              <a:gs pos="0">
                <a:srgbClr val="00B050">
                  <a:shade val="30000"/>
                  <a:satMod val="115000"/>
                </a:srgbClr>
              </a:gs>
              <a:gs pos="50000">
                <a:srgbClr val="00B050">
                  <a:shade val="67500"/>
                  <a:satMod val="115000"/>
                </a:srgbClr>
              </a:gs>
              <a:gs pos="100000">
                <a:srgbClr val="00B050">
                  <a:shade val="100000"/>
                  <a:satMod val="115000"/>
                </a:srgbClr>
              </a:gs>
            </a:gsLst>
            <a:lin ang="16200000" scaled="1"/>
            <a:tileRect/>
          </a:gradFill>
          <a:ln>
            <a:solidFill>
              <a:srgbClr val="00B050"/>
            </a:solidFill>
          </a:ln>
        </p:spPr>
        <p:style>
          <a:lnRef idx="1">
            <a:schemeClr val="accent4"/>
          </a:lnRef>
          <a:fillRef idx="3">
            <a:schemeClr val="accent4"/>
          </a:fillRef>
          <a:effectRef idx="2">
            <a:schemeClr val="accent4"/>
          </a:effectRef>
          <a:fontRef idx="minor">
            <a:schemeClr val="lt1"/>
          </a:fontRef>
        </p:style>
        <p:txBody>
          <a:bodyPr lIns="71332" tIns="35666" rIns="71332" bIns="35666" rtlCol="0" anchor="ctr"/>
          <a:lstStyle/>
          <a:p>
            <a:pPr algn="ctr"/>
            <a:r>
              <a:rPr lang="en-US" b="1" dirty="0" smtClean="0">
                <a:solidFill>
                  <a:schemeClr val="tx1"/>
                </a:solidFill>
              </a:rPr>
              <a:t>Safe to use today!</a:t>
            </a:r>
            <a:endParaRPr lang="en-US" b="1" dirty="0">
              <a:solidFill>
                <a:schemeClr val="tx1"/>
              </a:solidFill>
            </a:endParaRPr>
          </a:p>
        </p:txBody>
      </p:sp>
      <p:sp>
        <p:nvSpPr>
          <p:cNvPr id="8" name="TextBox 7"/>
          <p:cNvSpPr txBox="1"/>
          <p:nvPr/>
        </p:nvSpPr>
        <p:spPr>
          <a:xfrm>
            <a:off x="2514602" y="4254500"/>
            <a:ext cx="3453244" cy="318250"/>
          </a:xfrm>
          <a:prstGeom prst="rect">
            <a:avLst/>
          </a:prstGeom>
          <a:noFill/>
        </p:spPr>
        <p:txBody>
          <a:bodyPr wrap="none" lIns="71332" tIns="35666" rIns="71332" bIns="35666" rtlCol="0">
            <a:spAutoFit/>
          </a:bodyPr>
          <a:lstStyle/>
          <a:p>
            <a:r>
              <a:rPr lang="en-US" sz="1600" i="1" dirty="0">
                <a:solidFill>
                  <a:schemeClr val="bg2">
                    <a:lumMod val="20000"/>
                    <a:lumOff val="80000"/>
                  </a:schemeClr>
                </a:solidFill>
              </a:rPr>
              <a:t>*Need </a:t>
            </a:r>
            <a:r>
              <a:rPr lang="en-US" sz="1600" i="1" dirty="0" err="1">
                <a:solidFill>
                  <a:schemeClr val="bg2">
                    <a:lumMod val="20000"/>
                    <a:lumOff val="80000"/>
                  </a:schemeClr>
                </a:solidFill>
              </a:rPr>
              <a:t>polyfill</a:t>
            </a:r>
            <a:r>
              <a:rPr lang="en-US" sz="1600" i="1" dirty="0">
                <a:solidFill>
                  <a:schemeClr val="bg2">
                    <a:lumMod val="20000"/>
                    <a:lumOff val="80000"/>
                  </a:schemeClr>
                </a:solidFill>
              </a:rPr>
              <a:t> to trigger styling in old IE</a:t>
            </a:r>
          </a:p>
        </p:txBody>
      </p:sp>
      <p:sp>
        <p:nvSpPr>
          <p:cNvPr id="9" name="Curved Down Arrow 8"/>
          <p:cNvSpPr/>
          <p:nvPr/>
        </p:nvSpPr>
        <p:spPr>
          <a:xfrm rot="2448089">
            <a:off x="-472161" y="4122514"/>
            <a:ext cx="1524000" cy="762000"/>
          </a:xfrm>
          <a:prstGeom prst="curvedDownArrow">
            <a:avLst>
              <a:gd name="adj1" fmla="val 29290"/>
              <a:gd name="adj2" fmla="val 83333"/>
              <a:gd name="adj3" fmla="val 74884"/>
            </a:avLst>
          </a:prstGeo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path path="circle">
              <a:fillToRect r="100000" b="100000"/>
            </a:path>
            <a:tileRect l="-100000" t="-100000"/>
          </a:gradFill>
        </p:spPr>
        <p:style>
          <a:lnRef idx="1">
            <a:schemeClr val="accent6"/>
          </a:lnRef>
          <a:fillRef idx="3">
            <a:schemeClr val="accent6"/>
          </a:fillRef>
          <a:effectRef idx="2">
            <a:schemeClr val="accent6"/>
          </a:effectRef>
          <a:fontRef idx="minor">
            <a:schemeClr val="lt1"/>
          </a:fontRef>
        </p:style>
        <p:txBody>
          <a:bodyPr lIns="71332" tIns="35666" rIns="71332" bIns="35666" rtlCol="0" anchor="ctr"/>
          <a:lstStyle/>
          <a:p>
            <a:pPr algn="ctr"/>
            <a:endParaRPr lang="en-US">
              <a:solidFill>
                <a:schemeClr val="tx1"/>
              </a:solidFill>
            </a:endParaRPr>
          </a:p>
        </p:txBody>
      </p:sp>
    </p:spTree>
    <p:extLst>
      <p:ext uri="{BB962C8B-B14F-4D97-AF65-F5344CB8AC3E}">
        <p14:creationId xmlns:p14="http://schemas.microsoft.com/office/powerpoint/2010/main" val="42031712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You Should…</a:t>
            </a:r>
            <a:endParaRPr lang="en-US" dirty="0"/>
          </a:p>
        </p:txBody>
      </p:sp>
      <p:sp>
        <p:nvSpPr>
          <p:cNvPr id="3" name="Content Placeholder 2"/>
          <p:cNvSpPr>
            <a:spLocks noGrp="1"/>
          </p:cNvSpPr>
          <p:nvPr>
            <p:ph idx="1"/>
          </p:nvPr>
        </p:nvSpPr>
        <p:spPr>
          <a:xfrm>
            <a:off x="389436" y="1206499"/>
            <a:ext cx="8363938" cy="2618153"/>
          </a:xfrm>
        </p:spPr>
        <p:txBody>
          <a:bodyPr/>
          <a:lstStyle/>
          <a:p>
            <a:pPr>
              <a:buBlip>
                <a:blip r:embed="rId2"/>
              </a:buBlip>
            </a:pPr>
            <a:r>
              <a:rPr lang="en-US" dirty="0" smtClean="0"/>
              <a:t>Learn a TON about HTML5</a:t>
            </a:r>
          </a:p>
          <a:p>
            <a:pPr>
              <a:buBlip>
                <a:blip r:embed="rId2"/>
              </a:buBlip>
            </a:pPr>
            <a:r>
              <a:rPr lang="en-US" dirty="0" smtClean="0"/>
              <a:t>Leave With Confidence</a:t>
            </a:r>
          </a:p>
          <a:p>
            <a:pPr>
              <a:buBlip>
                <a:blip r:embed="rId2"/>
              </a:buBlip>
            </a:pPr>
            <a:r>
              <a:rPr lang="en-US" dirty="0" smtClean="0"/>
              <a:t>Sound Smart In Conversations</a:t>
            </a:r>
          </a:p>
          <a:p>
            <a:pPr>
              <a:buBlip>
                <a:blip r:embed="rId2"/>
              </a:buBlip>
            </a:pPr>
            <a:r>
              <a:rPr lang="en-US" dirty="0" smtClean="0"/>
              <a:t>Follow Me On Twitter @ifandelse</a:t>
            </a:r>
          </a:p>
          <a:p>
            <a:pPr>
              <a:buBlip>
                <a:blip r:embed="rId2"/>
              </a:buBlip>
            </a:pPr>
            <a:r>
              <a:rPr lang="en-US" dirty="0" smtClean="0"/>
              <a:t>Ask Questions (if you have them)</a:t>
            </a:r>
          </a:p>
        </p:txBody>
      </p:sp>
    </p:spTree>
    <p:extLst>
      <p:ext uri="{BB962C8B-B14F-4D97-AF65-F5344CB8AC3E}">
        <p14:creationId xmlns:p14="http://schemas.microsoft.com/office/powerpoint/2010/main" val="2155370238"/>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3">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 calcmode="lin" valueType="num">
                                      <p:cBhvr>
                                        <p:cTn id="14"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15" dur="500" fill="hold"/>
                                        <p:tgtEl>
                                          <p:spTgt spid="3">
                                            <p:txEl>
                                              <p:pRg st="1" end="1"/>
                                            </p:txEl>
                                          </p:spTgt>
                                        </p:tgtEl>
                                        <p:attrNameLst>
                                          <p:attrName>ppt_h</p:attrName>
                                        </p:attrNameLst>
                                      </p:cBhvr>
                                      <p:tavLst>
                                        <p:tav tm="0">
                                          <p:val>
                                            <p:fltVal val="0"/>
                                          </p:val>
                                        </p:tav>
                                        <p:tav tm="100000">
                                          <p:val>
                                            <p:strVal val="#ppt_h"/>
                                          </p:val>
                                        </p:tav>
                                      </p:tavLst>
                                    </p:anim>
                                    <p:animEffect transition="in" filter="fade">
                                      <p:cBhvr>
                                        <p:cTn id="16" dur="500"/>
                                        <p:tgtEl>
                                          <p:spTgt spid="3">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 calcmode="lin" valueType="num">
                                      <p:cBhvr>
                                        <p:cTn id="21"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22" dur="500" fill="hold"/>
                                        <p:tgtEl>
                                          <p:spTgt spid="3">
                                            <p:txEl>
                                              <p:pRg st="2" end="2"/>
                                            </p:txEl>
                                          </p:spTgt>
                                        </p:tgtEl>
                                        <p:attrNameLst>
                                          <p:attrName>ppt_h</p:attrName>
                                        </p:attrNameLst>
                                      </p:cBhvr>
                                      <p:tavLst>
                                        <p:tav tm="0">
                                          <p:val>
                                            <p:fltVal val="0"/>
                                          </p:val>
                                        </p:tav>
                                        <p:tav tm="100000">
                                          <p:val>
                                            <p:strVal val="#ppt_h"/>
                                          </p:val>
                                        </p:tav>
                                      </p:tavLst>
                                    </p:anim>
                                    <p:animEffect transition="in" filter="fade">
                                      <p:cBhvr>
                                        <p:cTn id="23" dur="500"/>
                                        <p:tgtEl>
                                          <p:spTgt spid="3">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 calcmode="lin" valueType="num">
                                      <p:cBhvr>
                                        <p:cTn id="28" dur="500" fill="hold"/>
                                        <p:tgtEl>
                                          <p:spTgt spid="3">
                                            <p:txEl>
                                              <p:pRg st="3" end="3"/>
                                            </p:txEl>
                                          </p:spTgt>
                                        </p:tgtEl>
                                        <p:attrNameLst>
                                          <p:attrName>ppt_w</p:attrName>
                                        </p:attrNameLst>
                                      </p:cBhvr>
                                      <p:tavLst>
                                        <p:tav tm="0">
                                          <p:val>
                                            <p:fltVal val="0"/>
                                          </p:val>
                                        </p:tav>
                                        <p:tav tm="100000">
                                          <p:val>
                                            <p:strVal val="#ppt_w"/>
                                          </p:val>
                                        </p:tav>
                                      </p:tavLst>
                                    </p:anim>
                                    <p:anim calcmode="lin" valueType="num">
                                      <p:cBhvr>
                                        <p:cTn id="29" dur="500" fill="hold"/>
                                        <p:tgtEl>
                                          <p:spTgt spid="3">
                                            <p:txEl>
                                              <p:pRg st="3" end="3"/>
                                            </p:txEl>
                                          </p:spTgt>
                                        </p:tgtEl>
                                        <p:attrNameLst>
                                          <p:attrName>ppt_h</p:attrName>
                                        </p:attrNameLst>
                                      </p:cBhvr>
                                      <p:tavLst>
                                        <p:tav tm="0">
                                          <p:val>
                                            <p:fltVal val="0"/>
                                          </p:val>
                                        </p:tav>
                                        <p:tav tm="100000">
                                          <p:val>
                                            <p:strVal val="#ppt_h"/>
                                          </p:val>
                                        </p:tav>
                                      </p:tavLst>
                                    </p:anim>
                                    <p:animEffect transition="in" filter="fade">
                                      <p:cBhvr>
                                        <p:cTn id="30" dur="500"/>
                                        <p:tgtEl>
                                          <p:spTgt spid="3">
                                            <p:txEl>
                                              <p:pRg st="3" end="3"/>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 calcmode="lin" valueType="num">
                                      <p:cBhvr>
                                        <p:cTn id="35" dur="500" fill="hold"/>
                                        <p:tgtEl>
                                          <p:spTgt spid="3">
                                            <p:txEl>
                                              <p:pRg st="4" end="4"/>
                                            </p:txEl>
                                          </p:spTgt>
                                        </p:tgtEl>
                                        <p:attrNameLst>
                                          <p:attrName>ppt_w</p:attrName>
                                        </p:attrNameLst>
                                      </p:cBhvr>
                                      <p:tavLst>
                                        <p:tav tm="0">
                                          <p:val>
                                            <p:fltVal val="0"/>
                                          </p:val>
                                        </p:tav>
                                        <p:tav tm="100000">
                                          <p:val>
                                            <p:strVal val="#ppt_w"/>
                                          </p:val>
                                        </p:tav>
                                      </p:tavLst>
                                    </p:anim>
                                    <p:anim calcmode="lin" valueType="num">
                                      <p:cBhvr>
                                        <p:cTn id="36" dur="500" fill="hold"/>
                                        <p:tgtEl>
                                          <p:spTgt spid="3">
                                            <p:txEl>
                                              <p:pRg st="4" end="4"/>
                                            </p:txEl>
                                          </p:spTgt>
                                        </p:tgtEl>
                                        <p:attrNameLst>
                                          <p:attrName>ppt_h</p:attrName>
                                        </p:attrNameLst>
                                      </p:cBhvr>
                                      <p:tavLst>
                                        <p:tav tm="0">
                                          <p:val>
                                            <p:fltVal val="0"/>
                                          </p:val>
                                        </p:tav>
                                        <p:tav tm="100000">
                                          <p:val>
                                            <p:strVal val="#ppt_h"/>
                                          </p:val>
                                        </p:tav>
                                      </p:tavLst>
                                    </p:anim>
                                    <p:animEffect transition="in" filter="fade">
                                      <p:cBhvr>
                                        <p:cTn id="3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Video &amp; Audio</a:t>
            </a:r>
            <a:endParaRPr lang="en-US" dirty="0"/>
          </a:p>
        </p:txBody>
      </p:sp>
      <p:sp>
        <p:nvSpPr>
          <p:cNvPr id="3" name="Content Placeholder 2"/>
          <p:cNvSpPr>
            <a:spLocks noGrp="1"/>
          </p:cNvSpPr>
          <p:nvPr>
            <p:ph idx="1"/>
          </p:nvPr>
        </p:nvSpPr>
        <p:spPr>
          <a:xfrm>
            <a:off x="457200" y="1079500"/>
            <a:ext cx="8229600" cy="764312"/>
          </a:xfrm>
        </p:spPr>
        <p:txBody>
          <a:bodyPr>
            <a:normAutofit fontScale="85000" lnSpcReduction="20000"/>
          </a:bodyPr>
          <a:lstStyle/>
          <a:p>
            <a:r>
              <a:rPr lang="en-US" dirty="0" smtClean="0"/>
              <a:t>Semantic rich media</a:t>
            </a:r>
          </a:p>
          <a:p>
            <a:pPr lvl="1"/>
            <a:r>
              <a:rPr lang="en-US" dirty="0" smtClean="0"/>
              <a:t>Reach more people on more devices</a:t>
            </a:r>
            <a:endParaRPr lang="en-US" dirty="0"/>
          </a:p>
        </p:txBody>
      </p:sp>
      <p:sp>
        <p:nvSpPr>
          <p:cNvPr id="6" name="Rounded Rectangle 5"/>
          <p:cNvSpPr/>
          <p:nvPr/>
        </p:nvSpPr>
        <p:spPr>
          <a:xfrm rot="21226952">
            <a:off x="-130708" y="5063181"/>
            <a:ext cx="1429384" cy="508000"/>
          </a:xfrm>
          <a:prstGeom prst="roundRect">
            <a:avLst/>
          </a:prstGeom>
        </p:spPr>
        <p:style>
          <a:lnRef idx="1">
            <a:schemeClr val="accent4"/>
          </a:lnRef>
          <a:fillRef idx="3">
            <a:schemeClr val="accent4"/>
          </a:fillRef>
          <a:effectRef idx="2">
            <a:schemeClr val="accent4"/>
          </a:effectRef>
          <a:fontRef idx="minor">
            <a:schemeClr val="lt1"/>
          </a:fontRef>
        </p:style>
        <p:txBody>
          <a:bodyPr lIns="71332" tIns="35666" rIns="71332" bIns="35666" rtlCol="0" anchor="ctr"/>
          <a:lstStyle/>
          <a:p>
            <a:pPr algn="ctr"/>
            <a:r>
              <a:rPr lang="en-US" b="1" dirty="0" smtClean="0">
                <a:solidFill>
                  <a:schemeClr val="tx1"/>
                </a:solidFill>
              </a:rPr>
              <a:t>Safe to use today!</a:t>
            </a:r>
            <a:endParaRPr lang="en-US" b="1" dirty="0">
              <a:solidFill>
                <a:schemeClr val="tx1"/>
              </a:solidFill>
            </a:endParaRPr>
          </a:p>
        </p:txBody>
      </p:sp>
      <p:grpSp>
        <p:nvGrpSpPr>
          <p:cNvPr id="5" name="Group 4"/>
          <p:cNvGrpSpPr/>
          <p:nvPr/>
        </p:nvGrpSpPr>
        <p:grpSpPr>
          <a:xfrm>
            <a:off x="1549250" y="2272595"/>
            <a:ext cx="1711455" cy="2413001"/>
            <a:chOff x="833718" y="2774575"/>
            <a:chExt cx="2301632" cy="2895601"/>
          </a:xfrm>
        </p:grpSpPr>
        <p:sp>
          <p:nvSpPr>
            <p:cNvPr id="7" name="Folded Corner 6"/>
            <p:cNvSpPr/>
            <p:nvPr/>
          </p:nvSpPr>
          <p:spPr>
            <a:xfrm rot="10800000">
              <a:off x="833718" y="2774575"/>
              <a:ext cx="2301632" cy="2895601"/>
            </a:xfrm>
            <a:prstGeom prst="foldedCorner">
              <a:avLst>
                <a:gd name="adj" fmla="val 3504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p:cNvSpPr txBox="1"/>
            <p:nvPr/>
          </p:nvSpPr>
          <p:spPr>
            <a:xfrm>
              <a:off x="1665890" y="2895600"/>
              <a:ext cx="1375550" cy="406265"/>
            </a:xfrm>
            <a:prstGeom prst="rect">
              <a:avLst/>
            </a:prstGeom>
            <a:noFill/>
          </p:spPr>
          <p:txBody>
            <a:bodyPr wrap="none" rtlCol="0">
              <a:spAutoFit/>
            </a:bodyPr>
            <a:lstStyle/>
            <a:p>
              <a:r>
                <a:rPr lang="en-US" sz="1600" b="1" dirty="0">
                  <a:solidFill>
                    <a:schemeClr val="tx1">
                      <a:lumMod val="10000"/>
                    </a:schemeClr>
                  </a:solidFill>
                </a:rPr>
                <a:t>Container</a:t>
              </a:r>
            </a:p>
          </p:txBody>
        </p:sp>
      </p:grpSp>
      <p:grpSp>
        <p:nvGrpSpPr>
          <p:cNvPr id="4" name="Group 3"/>
          <p:cNvGrpSpPr/>
          <p:nvPr/>
        </p:nvGrpSpPr>
        <p:grpSpPr>
          <a:xfrm>
            <a:off x="1992415" y="3054820"/>
            <a:ext cx="930910" cy="1362996"/>
            <a:chOff x="1351429" y="3866489"/>
            <a:chExt cx="1266209" cy="1635595"/>
          </a:xfrm>
        </p:grpSpPr>
        <p:grpSp>
          <p:nvGrpSpPr>
            <p:cNvPr id="17" name="Group 16"/>
            <p:cNvGrpSpPr/>
            <p:nvPr/>
          </p:nvGrpSpPr>
          <p:grpSpPr>
            <a:xfrm>
              <a:off x="1351429" y="4244636"/>
              <a:ext cx="1266209" cy="1257448"/>
              <a:chOff x="4034777" y="3901882"/>
              <a:chExt cx="1611350" cy="1600201"/>
            </a:xfrm>
          </p:grpSpPr>
          <p:grpSp>
            <p:nvGrpSpPr>
              <p:cNvPr id="14" name="Group 13"/>
              <p:cNvGrpSpPr/>
              <p:nvPr/>
            </p:nvGrpSpPr>
            <p:grpSpPr>
              <a:xfrm>
                <a:off x="4034777" y="3901882"/>
                <a:ext cx="1611350" cy="1600201"/>
                <a:chOff x="4038600" y="3657599"/>
                <a:chExt cx="1611350" cy="1600201"/>
              </a:xfrm>
              <a:solidFill>
                <a:schemeClr val="accent6"/>
              </a:solidFill>
            </p:grpSpPr>
            <p:sp>
              <p:nvSpPr>
                <p:cNvPr id="9" name="Cross 8"/>
                <p:cNvSpPr/>
                <p:nvPr/>
              </p:nvSpPr>
              <p:spPr>
                <a:xfrm>
                  <a:off x="4038600" y="3657600"/>
                  <a:ext cx="1611350" cy="1600200"/>
                </a:xfrm>
                <a:prstGeom prst="plus">
                  <a:avLst>
                    <a:gd name="adj" fmla="val 3676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ross 9"/>
                <p:cNvSpPr/>
                <p:nvPr/>
              </p:nvSpPr>
              <p:spPr>
                <a:xfrm rot="18903634">
                  <a:off x="4038600" y="3657599"/>
                  <a:ext cx="1611350" cy="1600200"/>
                </a:xfrm>
                <a:prstGeom prst="plus">
                  <a:avLst>
                    <a:gd name="adj" fmla="val 3676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ross 11"/>
                <p:cNvSpPr/>
                <p:nvPr/>
              </p:nvSpPr>
              <p:spPr>
                <a:xfrm rot="17674060">
                  <a:off x="4122435" y="3740855"/>
                  <a:ext cx="1443679" cy="1433689"/>
                </a:xfrm>
                <a:prstGeom prst="plus">
                  <a:avLst>
                    <a:gd name="adj" fmla="val 3676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ross 12"/>
                <p:cNvSpPr/>
                <p:nvPr/>
              </p:nvSpPr>
              <p:spPr>
                <a:xfrm rot="14548574">
                  <a:off x="4122435" y="3740854"/>
                  <a:ext cx="1443679" cy="1433689"/>
                </a:xfrm>
                <a:prstGeom prst="plus">
                  <a:avLst>
                    <a:gd name="adj" fmla="val 3676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Oval 14"/>
              <p:cNvSpPr/>
              <p:nvPr/>
            </p:nvSpPr>
            <p:spPr>
              <a:xfrm>
                <a:off x="4627539" y="4489068"/>
                <a:ext cx="425825" cy="425825"/>
              </a:xfrm>
              <a:prstGeom prst="ellipse">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TextBox 17"/>
            <p:cNvSpPr txBox="1"/>
            <p:nvPr/>
          </p:nvSpPr>
          <p:spPr>
            <a:xfrm>
              <a:off x="1415132" y="3866489"/>
              <a:ext cx="1088445" cy="461665"/>
            </a:xfrm>
            <a:prstGeom prst="rect">
              <a:avLst/>
            </a:prstGeom>
            <a:noFill/>
          </p:spPr>
          <p:txBody>
            <a:bodyPr wrap="none" rtlCol="0">
              <a:spAutoFit/>
            </a:bodyPr>
            <a:lstStyle/>
            <a:p>
              <a:r>
                <a:rPr lang="en-US" sz="1900" b="1" dirty="0">
                  <a:solidFill>
                    <a:schemeClr val="tx1">
                      <a:lumMod val="10000"/>
                    </a:schemeClr>
                  </a:solidFill>
                </a:rPr>
                <a:t>Codec</a:t>
              </a:r>
            </a:p>
          </p:txBody>
        </p:sp>
      </p:grpSp>
      <p:graphicFrame>
        <p:nvGraphicFramePr>
          <p:cNvPr id="20" name="Diagram 19"/>
          <p:cNvGraphicFramePr/>
          <p:nvPr>
            <p:extLst>
              <p:ext uri="{D42A27DB-BD31-4B8C-83A1-F6EECF244321}">
                <p14:modId xmlns:p14="http://schemas.microsoft.com/office/powerpoint/2010/main" val="1021816074"/>
              </p:ext>
            </p:extLst>
          </p:nvPr>
        </p:nvGraphicFramePr>
        <p:xfrm>
          <a:off x="3931627" y="2215295"/>
          <a:ext cx="4346404" cy="241466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24" name="Straight Arrow Connector 23"/>
          <p:cNvCxnSpPr/>
          <p:nvPr/>
        </p:nvCxnSpPr>
        <p:spPr>
          <a:xfrm>
            <a:off x="4529140" y="3548337"/>
            <a:ext cx="1600200" cy="0"/>
          </a:xfrm>
          <a:prstGeom prst="straightConnector1">
            <a:avLst/>
          </a:prstGeom>
          <a:ln w="38100">
            <a:solidFill>
              <a:schemeClr val="accent3"/>
            </a:solidFill>
            <a:tailEnd type="arrow"/>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3412213" y="3099496"/>
            <a:ext cx="913499" cy="841470"/>
          </a:xfrm>
          <a:prstGeom prst="rect">
            <a:avLst/>
          </a:prstGeom>
          <a:noFill/>
        </p:spPr>
        <p:txBody>
          <a:bodyPr wrap="none" lIns="71332" tIns="35666" rIns="71332" bIns="35666" rtlCol="0">
            <a:spAutoFit/>
          </a:bodyPr>
          <a:lstStyle/>
          <a:p>
            <a:r>
              <a:rPr lang="en-US" sz="2500" dirty="0">
                <a:ln w="18415" cmpd="sng">
                  <a:solidFill>
                    <a:srgbClr val="FFFFFF"/>
                  </a:solidFill>
                  <a:prstDash val="solid"/>
                </a:ln>
                <a:solidFill>
                  <a:srgbClr val="FFFFFF"/>
                </a:solidFill>
                <a:effectLst>
                  <a:outerShdw blurRad="63500" dir="3600000" algn="tl" rotWithShape="0">
                    <a:srgbClr val="000000">
                      <a:alpha val="70000"/>
                    </a:srgbClr>
                  </a:outerShdw>
                </a:effectLst>
              </a:rPr>
              <a:t>MP4</a:t>
            </a:r>
          </a:p>
          <a:p>
            <a:r>
              <a:rPr lang="en-US" sz="2500" dirty="0">
                <a:ln w="18415" cmpd="sng">
                  <a:solidFill>
                    <a:srgbClr val="FFFFFF"/>
                  </a:solidFill>
                  <a:prstDash val="solid"/>
                </a:ln>
                <a:solidFill>
                  <a:srgbClr val="FFFFFF"/>
                </a:solidFill>
                <a:effectLst>
                  <a:outerShdw blurRad="63500" dir="3600000" algn="tl" rotWithShape="0">
                    <a:srgbClr val="000000">
                      <a:alpha val="70000"/>
                    </a:srgbClr>
                  </a:outerShdw>
                </a:effectLst>
              </a:rPr>
              <a:t>H.264</a:t>
            </a:r>
          </a:p>
        </p:txBody>
      </p:sp>
    </p:spTree>
    <p:extLst>
      <p:ext uri="{BB962C8B-B14F-4D97-AF65-F5344CB8AC3E}">
        <p14:creationId xmlns:p14="http://schemas.microsoft.com/office/powerpoint/2010/main" val="95980630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fade">
                                      <p:cBhvr>
                                        <p:cTn id="17" dur="1000"/>
                                        <p:tgtEl>
                                          <p:spTgt spid="26"/>
                                        </p:tgtEl>
                                      </p:cBhvr>
                                    </p:animEffect>
                                    <p:anim calcmode="lin" valueType="num">
                                      <p:cBhvr>
                                        <p:cTn id="18" dur="1000" fill="hold"/>
                                        <p:tgtEl>
                                          <p:spTgt spid="26"/>
                                        </p:tgtEl>
                                        <p:attrNameLst>
                                          <p:attrName>ppt_x</p:attrName>
                                        </p:attrNameLst>
                                      </p:cBhvr>
                                      <p:tavLst>
                                        <p:tav tm="0">
                                          <p:val>
                                            <p:strVal val="#ppt_x"/>
                                          </p:val>
                                        </p:tav>
                                        <p:tav tm="100000">
                                          <p:val>
                                            <p:strVal val="#ppt_x"/>
                                          </p:val>
                                        </p:tav>
                                      </p:tavLst>
                                    </p:anim>
                                    <p:anim calcmode="lin" valueType="num">
                                      <p:cBhvr>
                                        <p:cTn id="19"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2" presetClass="entr" presetSubtype="2" fill="hold" grpId="0" nodeType="clickEffect">
                                  <p:stCondLst>
                                    <p:cond delay="0"/>
                                  </p:stCondLst>
                                  <p:childTnLst>
                                    <p:set>
                                      <p:cBhvr>
                                        <p:cTn id="23" dur="1" fill="hold">
                                          <p:stCondLst>
                                            <p:cond delay="0"/>
                                          </p:stCondLst>
                                        </p:cTn>
                                        <p:tgtEl>
                                          <p:spTgt spid="20">
                                            <p:graphicEl>
                                              <a:dgm id="{DCBF54E5-FB89-4D00-A271-34ACFA44CA80}"/>
                                            </p:graphicEl>
                                          </p:spTgt>
                                        </p:tgtEl>
                                        <p:attrNameLst>
                                          <p:attrName>style.visibility</p:attrName>
                                        </p:attrNameLst>
                                      </p:cBhvr>
                                      <p:to>
                                        <p:strVal val="visible"/>
                                      </p:to>
                                    </p:set>
                                    <p:animEffect transition="in" filter="wipe(right)">
                                      <p:cBhvr>
                                        <p:cTn id="24" dur="500"/>
                                        <p:tgtEl>
                                          <p:spTgt spid="20">
                                            <p:graphicEl>
                                              <a:dgm id="{DCBF54E5-FB89-4D00-A271-34ACFA44CA80}"/>
                                            </p:graphicEl>
                                          </p:spTgt>
                                        </p:tgtEl>
                                      </p:cBhvr>
                                    </p:animEffect>
                                  </p:childTnLst>
                                </p:cTn>
                              </p:par>
                            </p:childTnLst>
                          </p:cTn>
                        </p:par>
                        <p:par>
                          <p:cTn id="25" fill="hold">
                            <p:stCondLst>
                              <p:cond delay="500"/>
                            </p:stCondLst>
                            <p:childTnLst>
                              <p:par>
                                <p:cTn id="26" presetID="22" presetClass="entr" presetSubtype="2" fill="hold" grpId="0" nodeType="afterEffect">
                                  <p:stCondLst>
                                    <p:cond delay="0"/>
                                  </p:stCondLst>
                                  <p:childTnLst>
                                    <p:set>
                                      <p:cBhvr>
                                        <p:cTn id="27" dur="1" fill="hold">
                                          <p:stCondLst>
                                            <p:cond delay="0"/>
                                          </p:stCondLst>
                                        </p:cTn>
                                        <p:tgtEl>
                                          <p:spTgt spid="20">
                                            <p:graphicEl>
                                              <a:dgm id="{AD9DAEF8-617B-48CB-BE2F-6161CE747CE9}"/>
                                            </p:graphicEl>
                                          </p:spTgt>
                                        </p:tgtEl>
                                        <p:attrNameLst>
                                          <p:attrName>style.visibility</p:attrName>
                                        </p:attrNameLst>
                                      </p:cBhvr>
                                      <p:to>
                                        <p:strVal val="visible"/>
                                      </p:to>
                                    </p:set>
                                    <p:animEffect transition="in" filter="wipe(right)">
                                      <p:cBhvr>
                                        <p:cTn id="28" dur="500"/>
                                        <p:tgtEl>
                                          <p:spTgt spid="20">
                                            <p:graphicEl>
                                              <a:dgm id="{AD9DAEF8-617B-48CB-BE2F-6161CE747CE9}"/>
                                            </p:graphicEl>
                                          </p:spTgt>
                                        </p:tgtEl>
                                      </p:cBhvr>
                                    </p:animEffect>
                                  </p:childTnLst>
                                </p:cTn>
                              </p:par>
                            </p:childTnLst>
                          </p:cTn>
                        </p:par>
                        <p:par>
                          <p:cTn id="29" fill="hold">
                            <p:stCondLst>
                              <p:cond delay="1000"/>
                            </p:stCondLst>
                            <p:childTnLst>
                              <p:par>
                                <p:cTn id="30" presetID="22" presetClass="entr" presetSubtype="2" fill="hold" grpId="0" nodeType="afterEffect">
                                  <p:stCondLst>
                                    <p:cond delay="0"/>
                                  </p:stCondLst>
                                  <p:childTnLst>
                                    <p:set>
                                      <p:cBhvr>
                                        <p:cTn id="31" dur="1" fill="hold">
                                          <p:stCondLst>
                                            <p:cond delay="0"/>
                                          </p:stCondLst>
                                        </p:cTn>
                                        <p:tgtEl>
                                          <p:spTgt spid="20">
                                            <p:graphicEl>
                                              <a:dgm id="{C0964071-32D2-463F-AF10-93A7F77210B1}"/>
                                            </p:graphicEl>
                                          </p:spTgt>
                                        </p:tgtEl>
                                        <p:attrNameLst>
                                          <p:attrName>style.visibility</p:attrName>
                                        </p:attrNameLst>
                                      </p:cBhvr>
                                      <p:to>
                                        <p:strVal val="visible"/>
                                      </p:to>
                                    </p:set>
                                    <p:animEffect transition="in" filter="wipe(right)">
                                      <p:cBhvr>
                                        <p:cTn id="32" dur="500"/>
                                        <p:tgtEl>
                                          <p:spTgt spid="20">
                                            <p:graphicEl>
                                              <a:dgm id="{C0964071-32D2-463F-AF10-93A7F77210B1}"/>
                                            </p:graphic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wipe(left)">
                                      <p:cBhvr>
                                        <p:cTn id="3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0" grpId="0">
        <p:bldSub>
          <a:bldDgm bld="one"/>
        </p:bldSub>
      </p:bldGraphic>
      <p:bldP spid="26"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Video</a:t>
            </a:r>
            <a:endParaRPr lang="en-US" dirty="0"/>
          </a:p>
        </p:txBody>
      </p:sp>
      <p:sp>
        <p:nvSpPr>
          <p:cNvPr id="6" name="Rounded Rectangle 5"/>
          <p:cNvSpPr/>
          <p:nvPr/>
        </p:nvSpPr>
        <p:spPr>
          <a:xfrm rot="21226952">
            <a:off x="-130708" y="5063181"/>
            <a:ext cx="1429384" cy="508000"/>
          </a:xfrm>
          <a:prstGeom prst="roundRect">
            <a:avLst/>
          </a:prstGeom>
        </p:spPr>
        <p:style>
          <a:lnRef idx="1">
            <a:schemeClr val="accent4"/>
          </a:lnRef>
          <a:fillRef idx="3">
            <a:schemeClr val="accent4"/>
          </a:fillRef>
          <a:effectRef idx="2">
            <a:schemeClr val="accent4"/>
          </a:effectRef>
          <a:fontRef idx="minor">
            <a:schemeClr val="lt1"/>
          </a:fontRef>
        </p:style>
        <p:txBody>
          <a:bodyPr lIns="71332" tIns="35666" rIns="71332" bIns="35666" rtlCol="0" anchor="ctr"/>
          <a:lstStyle/>
          <a:p>
            <a:pPr algn="ctr"/>
            <a:r>
              <a:rPr lang="en-US" b="1" dirty="0" smtClean="0">
                <a:solidFill>
                  <a:schemeClr val="tx1"/>
                </a:solidFill>
              </a:rPr>
              <a:t>Safe to use today!</a:t>
            </a:r>
            <a:endParaRPr lang="en-US" b="1" dirty="0">
              <a:solidFill>
                <a:schemeClr val="tx1"/>
              </a:solidFill>
            </a:endParaRPr>
          </a:p>
        </p:txBody>
      </p:sp>
      <p:pic>
        <p:nvPicPr>
          <p:cNvPr id="19" name="Picture 18"/>
          <p:cNvPicPr>
            <a:picLocks noChangeAspect="1"/>
          </p:cNvPicPr>
          <p:nvPr/>
        </p:nvPicPr>
        <p:blipFill>
          <a:blip r:embed="rId3"/>
          <a:stretch>
            <a:fillRect/>
          </a:stretch>
        </p:blipFill>
        <p:spPr>
          <a:xfrm>
            <a:off x="152400" y="1943100"/>
            <a:ext cx="8794606" cy="1472141"/>
          </a:xfrm>
          <a:prstGeom prst="rect">
            <a:avLst/>
          </a:prstGeom>
        </p:spPr>
      </p:pic>
    </p:spTree>
    <p:extLst>
      <p:ext uri="{BB962C8B-B14F-4D97-AF65-F5344CB8AC3E}">
        <p14:creationId xmlns:p14="http://schemas.microsoft.com/office/powerpoint/2010/main" val="2896526274"/>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Video – w/fallback option</a:t>
            </a:r>
            <a:endParaRPr lang="en-US" dirty="0"/>
          </a:p>
        </p:txBody>
      </p:sp>
      <p:sp>
        <p:nvSpPr>
          <p:cNvPr id="6" name="Rounded Rectangle 5"/>
          <p:cNvSpPr/>
          <p:nvPr/>
        </p:nvSpPr>
        <p:spPr>
          <a:xfrm rot="21226952">
            <a:off x="-130708" y="5063181"/>
            <a:ext cx="1429384" cy="508000"/>
          </a:xfrm>
          <a:prstGeom prst="roundRect">
            <a:avLst/>
          </a:prstGeom>
        </p:spPr>
        <p:style>
          <a:lnRef idx="1">
            <a:schemeClr val="accent4"/>
          </a:lnRef>
          <a:fillRef idx="3">
            <a:schemeClr val="accent4"/>
          </a:fillRef>
          <a:effectRef idx="2">
            <a:schemeClr val="accent4"/>
          </a:effectRef>
          <a:fontRef idx="minor">
            <a:schemeClr val="lt1"/>
          </a:fontRef>
        </p:style>
        <p:txBody>
          <a:bodyPr lIns="71332" tIns="35666" rIns="71332" bIns="35666" rtlCol="0" anchor="ctr"/>
          <a:lstStyle/>
          <a:p>
            <a:pPr algn="ctr"/>
            <a:r>
              <a:rPr lang="en-US" b="1" dirty="0" smtClean="0">
                <a:solidFill>
                  <a:schemeClr val="tx1"/>
                </a:solidFill>
              </a:rPr>
              <a:t>Safe to use today!</a:t>
            </a:r>
            <a:endParaRPr lang="en-US" b="1" dirty="0">
              <a:solidFill>
                <a:schemeClr val="tx1"/>
              </a:solidFill>
            </a:endParaRPr>
          </a:p>
        </p:txBody>
      </p:sp>
      <p:pic>
        <p:nvPicPr>
          <p:cNvPr id="3" name="Picture 2"/>
          <p:cNvPicPr>
            <a:picLocks noChangeAspect="1"/>
          </p:cNvPicPr>
          <p:nvPr/>
        </p:nvPicPr>
        <p:blipFill>
          <a:blip r:embed="rId3"/>
          <a:stretch>
            <a:fillRect/>
          </a:stretch>
        </p:blipFill>
        <p:spPr>
          <a:xfrm>
            <a:off x="85437" y="2019300"/>
            <a:ext cx="8973127" cy="1473200"/>
          </a:xfrm>
          <a:prstGeom prst="rect">
            <a:avLst/>
          </a:prstGeom>
        </p:spPr>
      </p:pic>
    </p:spTree>
    <p:extLst>
      <p:ext uri="{BB962C8B-B14F-4D97-AF65-F5344CB8AC3E}">
        <p14:creationId xmlns:p14="http://schemas.microsoft.com/office/powerpoint/2010/main" val="3357103314"/>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Audio</a:t>
            </a:r>
            <a:endParaRPr lang="en-US" dirty="0"/>
          </a:p>
        </p:txBody>
      </p:sp>
      <p:sp>
        <p:nvSpPr>
          <p:cNvPr id="6" name="Rounded Rectangle 5"/>
          <p:cNvSpPr/>
          <p:nvPr/>
        </p:nvSpPr>
        <p:spPr>
          <a:xfrm rot="21226952">
            <a:off x="-130708" y="5063181"/>
            <a:ext cx="1429384" cy="508000"/>
          </a:xfrm>
          <a:prstGeom prst="roundRect">
            <a:avLst/>
          </a:prstGeom>
        </p:spPr>
        <p:style>
          <a:lnRef idx="1">
            <a:schemeClr val="accent4"/>
          </a:lnRef>
          <a:fillRef idx="3">
            <a:schemeClr val="accent4"/>
          </a:fillRef>
          <a:effectRef idx="2">
            <a:schemeClr val="accent4"/>
          </a:effectRef>
          <a:fontRef idx="minor">
            <a:schemeClr val="lt1"/>
          </a:fontRef>
        </p:style>
        <p:txBody>
          <a:bodyPr lIns="71332" tIns="35666" rIns="71332" bIns="35666" rtlCol="0" anchor="ctr"/>
          <a:lstStyle/>
          <a:p>
            <a:pPr algn="ctr"/>
            <a:r>
              <a:rPr lang="en-US" b="1" dirty="0" smtClean="0">
                <a:solidFill>
                  <a:schemeClr val="tx1"/>
                </a:solidFill>
              </a:rPr>
              <a:t>Safe to use today!</a:t>
            </a:r>
            <a:endParaRPr lang="en-US" b="1" dirty="0">
              <a:solidFill>
                <a:schemeClr val="tx1"/>
              </a:solidFill>
            </a:endParaRPr>
          </a:p>
        </p:txBody>
      </p:sp>
      <p:pic>
        <p:nvPicPr>
          <p:cNvPr id="4" name="Picture 3"/>
          <p:cNvPicPr>
            <a:picLocks noChangeAspect="1"/>
          </p:cNvPicPr>
          <p:nvPr/>
        </p:nvPicPr>
        <p:blipFill>
          <a:blip r:embed="rId3"/>
          <a:stretch>
            <a:fillRect/>
          </a:stretch>
        </p:blipFill>
        <p:spPr>
          <a:xfrm>
            <a:off x="361709" y="1866900"/>
            <a:ext cx="8420582" cy="1714500"/>
          </a:xfrm>
          <a:prstGeom prst="rect">
            <a:avLst/>
          </a:prstGeom>
        </p:spPr>
      </p:pic>
    </p:spTree>
    <p:extLst>
      <p:ext uri="{BB962C8B-B14F-4D97-AF65-F5344CB8AC3E}">
        <p14:creationId xmlns:p14="http://schemas.microsoft.com/office/powerpoint/2010/main" val="3198553008"/>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err="1" smtClean="0"/>
              <a:t>Geolocation</a:t>
            </a:r>
            <a:endParaRPr lang="en-US" dirty="0"/>
          </a:p>
        </p:txBody>
      </p:sp>
      <p:sp>
        <p:nvSpPr>
          <p:cNvPr id="8" name="Content Placeholder 7"/>
          <p:cNvSpPr>
            <a:spLocks noGrp="1"/>
          </p:cNvSpPr>
          <p:nvPr>
            <p:ph idx="1"/>
          </p:nvPr>
        </p:nvSpPr>
        <p:spPr>
          <a:xfrm>
            <a:off x="457200" y="1079500"/>
            <a:ext cx="8229600" cy="764312"/>
          </a:xfrm>
        </p:spPr>
        <p:txBody>
          <a:bodyPr>
            <a:normAutofit fontScale="85000" lnSpcReduction="20000"/>
          </a:bodyPr>
          <a:lstStyle/>
          <a:p>
            <a:r>
              <a:rPr lang="en-US" dirty="0" smtClean="0"/>
              <a:t>Usable on modern browsers + mobile</a:t>
            </a:r>
          </a:p>
          <a:p>
            <a:pPr lvl="1"/>
            <a:r>
              <a:rPr lang="en-US" dirty="0" smtClean="0"/>
              <a:t>Requires plug-in for older browsers</a:t>
            </a:r>
            <a:endParaRPr lang="en-US" dirty="0"/>
          </a:p>
        </p:txBody>
      </p:sp>
      <p:sp>
        <p:nvSpPr>
          <p:cNvPr id="6" name="Text Placeholder 5"/>
          <p:cNvSpPr>
            <a:spLocks noGrp="1"/>
          </p:cNvSpPr>
          <p:nvPr>
            <p:ph type="body" sz="quarter" idx="10"/>
          </p:nvPr>
        </p:nvSpPr>
        <p:spPr>
          <a:xfrm>
            <a:off x="457200" y="2324100"/>
            <a:ext cx="8229600" cy="2489200"/>
          </a:xfrm>
        </p:spPr>
        <p:txBody>
          <a:bodyPr>
            <a:noAutofit/>
          </a:bodyPr>
          <a:lstStyle/>
          <a:p>
            <a:r>
              <a:rPr lang="en-US" sz="2000" dirty="0" err="1"/>
              <a:t>navigator.geolocation.getCurrentPosition</a:t>
            </a:r>
            <a:r>
              <a:rPr lang="en-US" sz="2000" dirty="0"/>
              <a:t>(callback);</a:t>
            </a:r>
          </a:p>
          <a:p>
            <a:endParaRPr lang="en-US" sz="2000" dirty="0"/>
          </a:p>
          <a:p>
            <a:r>
              <a:rPr lang="en-US" sz="2000" dirty="0"/>
              <a:t>function callback(position){</a:t>
            </a:r>
          </a:p>
          <a:p>
            <a:r>
              <a:rPr lang="en-US" sz="2000" dirty="0"/>
              <a:t>   </a:t>
            </a:r>
            <a:r>
              <a:rPr lang="en-US" sz="2000" dirty="0" err="1"/>
              <a:t>var</a:t>
            </a:r>
            <a:r>
              <a:rPr lang="en-US" sz="2000" dirty="0"/>
              <a:t> </a:t>
            </a:r>
            <a:r>
              <a:rPr lang="en-US" sz="2000" dirty="0" err="1"/>
              <a:t>lat</a:t>
            </a:r>
            <a:r>
              <a:rPr lang="en-US" sz="2000" dirty="0"/>
              <a:t> = </a:t>
            </a:r>
            <a:r>
              <a:rPr lang="en-US" sz="2000" dirty="0" err="1"/>
              <a:t>position.coords.latitude</a:t>
            </a:r>
            <a:r>
              <a:rPr lang="en-US" sz="2000" dirty="0"/>
              <a:t>;</a:t>
            </a:r>
          </a:p>
          <a:p>
            <a:r>
              <a:rPr lang="en-US" sz="2000" dirty="0"/>
              <a:t>   </a:t>
            </a:r>
            <a:r>
              <a:rPr lang="en-US" sz="2000" dirty="0" err="1"/>
              <a:t>var</a:t>
            </a:r>
            <a:r>
              <a:rPr lang="en-US" sz="2000" dirty="0"/>
              <a:t> </a:t>
            </a:r>
            <a:r>
              <a:rPr lang="en-US" sz="2000" dirty="0" err="1"/>
              <a:t>lng</a:t>
            </a:r>
            <a:r>
              <a:rPr lang="en-US" sz="2000" dirty="0"/>
              <a:t> = </a:t>
            </a:r>
            <a:r>
              <a:rPr lang="en-US" sz="2000" dirty="0" err="1"/>
              <a:t>position.coords.longitude</a:t>
            </a:r>
            <a:r>
              <a:rPr lang="en-US" sz="2000" dirty="0"/>
              <a:t>;</a:t>
            </a:r>
          </a:p>
          <a:p>
            <a:r>
              <a:rPr lang="en-US" sz="2000" dirty="0"/>
              <a:t>   </a:t>
            </a:r>
            <a:r>
              <a:rPr lang="en-US" sz="2000" dirty="0" err="1"/>
              <a:t>var</a:t>
            </a:r>
            <a:r>
              <a:rPr lang="en-US" sz="2000" dirty="0"/>
              <a:t> </a:t>
            </a:r>
            <a:r>
              <a:rPr lang="en-US" sz="2000" dirty="0" err="1"/>
              <a:t>acc</a:t>
            </a:r>
            <a:r>
              <a:rPr lang="en-US" sz="2000" dirty="0"/>
              <a:t> = </a:t>
            </a:r>
            <a:r>
              <a:rPr lang="en-US" sz="2000" dirty="0" err="1"/>
              <a:t>position.coords.accuracy</a:t>
            </a:r>
            <a:r>
              <a:rPr lang="en-US" sz="2000" dirty="0"/>
              <a:t>;</a:t>
            </a:r>
          </a:p>
          <a:p>
            <a:r>
              <a:rPr lang="en-US" sz="2000" dirty="0"/>
              <a:t>}</a:t>
            </a:r>
          </a:p>
        </p:txBody>
      </p:sp>
      <p:sp>
        <p:nvSpPr>
          <p:cNvPr id="7" name="Rounded Rectangle 6"/>
          <p:cNvSpPr/>
          <p:nvPr/>
        </p:nvSpPr>
        <p:spPr>
          <a:xfrm rot="21226952">
            <a:off x="-130708" y="5063181"/>
            <a:ext cx="1429384" cy="508000"/>
          </a:xfrm>
          <a:prstGeom prst="roundRect">
            <a:avLst/>
          </a:prstGeom>
        </p:spPr>
        <p:style>
          <a:lnRef idx="1">
            <a:schemeClr val="accent4"/>
          </a:lnRef>
          <a:fillRef idx="3">
            <a:schemeClr val="accent4"/>
          </a:fillRef>
          <a:effectRef idx="2">
            <a:schemeClr val="accent4"/>
          </a:effectRef>
          <a:fontRef idx="minor">
            <a:schemeClr val="lt1"/>
          </a:fontRef>
        </p:style>
        <p:txBody>
          <a:bodyPr lIns="71332" tIns="35666" rIns="71332" bIns="35666" rtlCol="0" anchor="ctr"/>
          <a:lstStyle/>
          <a:p>
            <a:pPr algn="ctr"/>
            <a:r>
              <a:rPr lang="en-US" b="1" dirty="0" smtClean="0">
                <a:solidFill>
                  <a:schemeClr val="tx1"/>
                </a:solidFill>
              </a:rPr>
              <a:t>Safe to use today!</a:t>
            </a:r>
            <a:endParaRPr lang="en-US" b="1" dirty="0">
              <a:solidFill>
                <a:schemeClr val="tx1"/>
              </a:solidFill>
            </a:endParaRPr>
          </a:p>
        </p:txBody>
      </p:sp>
    </p:spTree>
    <p:extLst>
      <p:ext uri="{BB962C8B-B14F-4D97-AF65-F5344CB8AC3E}">
        <p14:creationId xmlns:p14="http://schemas.microsoft.com/office/powerpoint/2010/main" val="233884280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Local Storage</a:t>
            </a:r>
            <a:endParaRPr lang="en-US" dirty="0"/>
          </a:p>
        </p:txBody>
      </p:sp>
      <p:sp>
        <p:nvSpPr>
          <p:cNvPr id="8" name="Content Placeholder 7"/>
          <p:cNvSpPr>
            <a:spLocks noGrp="1"/>
          </p:cNvSpPr>
          <p:nvPr>
            <p:ph idx="1"/>
          </p:nvPr>
        </p:nvSpPr>
        <p:spPr>
          <a:xfrm>
            <a:off x="457200" y="1079500"/>
            <a:ext cx="8229600" cy="369332"/>
          </a:xfrm>
        </p:spPr>
        <p:txBody>
          <a:bodyPr>
            <a:normAutofit fontScale="85000" lnSpcReduction="20000"/>
          </a:bodyPr>
          <a:lstStyle/>
          <a:p>
            <a:r>
              <a:rPr lang="en-US" dirty="0" smtClean="0"/>
              <a:t>Usable in modern browsers</a:t>
            </a:r>
            <a:endParaRPr lang="en-US" dirty="0"/>
          </a:p>
        </p:txBody>
      </p:sp>
      <p:sp>
        <p:nvSpPr>
          <p:cNvPr id="9" name="Text Placeholder 8"/>
          <p:cNvSpPr>
            <a:spLocks noGrp="1"/>
          </p:cNvSpPr>
          <p:nvPr>
            <p:ph type="body" sz="quarter" idx="10"/>
          </p:nvPr>
        </p:nvSpPr>
        <p:spPr>
          <a:xfrm>
            <a:off x="457200" y="2705100"/>
            <a:ext cx="8229600" cy="2349500"/>
          </a:xfrm>
        </p:spPr>
        <p:txBody>
          <a:bodyPr>
            <a:normAutofit/>
          </a:bodyPr>
          <a:lstStyle/>
          <a:p>
            <a:r>
              <a:rPr lang="en-US" sz="1600" dirty="0" err="1"/>
              <a:t>sessionStorage.setItem</a:t>
            </a:r>
            <a:r>
              <a:rPr lang="en-US" sz="1600" dirty="0"/>
              <a:t>('value', </a:t>
            </a:r>
            <a:r>
              <a:rPr lang="en-US" sz="1600" dirty="0" err="1"/>
              <a:t>this.value</a:t>
            </a:r>
            <a:r>
              <a:rPr lang="en-US" sz="1600" dirty="0"/>
              <a:t>);</a:t>
            </a:r>
          </a:p>
          <a:p>
            <a:r>
              <a:rPr lang="en-US" sz="1600" dirty="0" err="1"/>
              <a:t>localStorage.setItem</a:t>
            </a:r>
            <a:r>
              <a:rPr lang="en-US" sz="1600" dirty="0"/>
              <a:t>('value', </a:t>
            </a:r>
            <a:r>
              <a:rPr lang="en-US" sz="1600" dirty="0" err="1"/>
              <a:t>this.value</a:t>
            </a:r>
            <a:r>
              <a:rPr lang="en-US" sz="1600" dirty="0"/>
              <a:t>);</a:t>
            </a:r>
          </a:p>
          <a:p>
            <a:endParaRPr lang="en-US" sz="1600" dirty="0"/>
          </a:p>
          <a:p>
            <a:r>
              <a:rPr lang="en-US" sz="1600" dirty="0" err="1"/>
              <a:t>sessionStorage.getItem</a:t>
            </a:r>
            <a:r>
              <a:rPr lang="en-US" sz="1600" dirty="0"/>
              <a:t>(‘value’);</a:t>
            </a:r>
          </a:p>
          <a:p>
            <a:endParaRPr lang="en-US" sz="1600" dirty="0"/>
          </a:p>
          <a:p>
            <a:r>
              <a:rPr lang="en-US" sz="1600" dirty="0" err="1"/>
              <a:t>sessionStorage.clear</a:t>
            </a:r>
            <a:r>
              <a:rPr lang="en-US" sz="1600" dirty="0"/>
              <a:t>();</a:t>
            </a:r>
          </a:p>
          <a:p>
            <a:r>
              <a:rPr lang="en-US" sz="1600" dirty="0" err="1"/>
              <a:t>localStorage.clear</a:t>
            </a:r>
            <a:r>
              <a:rPr lang="en-US" sz="1600" dirty="0"/>
              <a:t>();</a:t>
            </a:r>
          </a:p>
        </p:txBody>
      </p:sp>
      <p:sp>
        <p:nvSpPr>
          <p:cNvPr id="3" name="TextBox 2"/>
          <p:cNvSpPr txBox="1"/>
          <p:nvPr/>
        </p:nvSpPr>
        <p:spPr>
          <a:xfrm>
            <a:off x="844032" y="1719910"/>
            <a:ext cx="2821072" cy="564471"/>
          </a:xfrm>
          <a:prstGeom prst="rect">
            <a:avLst/>
          </a:prstGeom>
          <a:noFill/>
        </p:spPr>
        <p:txBody>
          <a:bodyPr wrap="none" lIns="71332" tIns="35666" rIns="71332" bIns="35666" rtlCol="0">
            <a:spAutoFit/>
          </a:bodyPr>
          <a:lstStyle/>
          <a:p>
            <a:pPr defTabSz="713295"/>
            <a:r>
              <a:rPr lang="en-US" sz="1600" dirty="0" err="1">
                <a:latin typeface="Tahoma"/>
              </a:rPr>
              <a:t>sessionStorage</a:t>
            </a:r>
            <a:r>
              <a:rPr lang="en-US" sz="1600" dirty="0">
                <a:latin typeface="Tahoma"/>
              </a:rPr>
              <a:t> = per window</a:t>
            </a:r>
          </a:p>
          <a:p>
            <a:pPr defTabSz="713295"/>
            <a:r>
              <a:rPr lang="en-US" sz="1600" dirty="0" err="1">
                <a:latin typeface="Tahoma"/>
              </a:rPr>
              <a:t>localStorage</a:t>
            </a:r>
            <a:r>
              <a:rPr lang="en-US" sz="1600" dirty="0">
                <a:latin typeface="Tahoma"/>
              </a:rPr>
              <a:t> = per browser</a:t>
            </a:r>
          </a:p>
        </p:txBody>
      </p:sp>
      <p:sp>
        <p:nvSpPr>
          <p:cNvPr id="6" name="TextBox 5"/>
          <p:cNvSpPr txBox="1"/>
          <p:nvPr/>
        </p:nvSpPr>
        <p:spPr>
          <a:xfrm>
            <a:off x="6096000" y="4610100"/>
            <a:ext cx="2546696" cy="410583"/>
          </a:xfrm>
          <a:prstGeom prst="rect">
            <a:avLst/>
          </a:prstGeom>
          <a:noFill/>
        </p:spPr>
        <p:txBody>
          <a:bodyPr wrap="none" lIns="71332" tIns="35666" rIns="71332" bIns="35666" rtlCol="0">
            <a:spAutoFit/>
          </a:bodyPr>
          <a:lstStyle/>
          <a:p>
            <a:pPr defTabSz="713295"/>
            <a:r>
              <a:rPr lang="en-US" sz="2200" dirty="0">
                <a:solidFill>
                  <a:srgbClr val="FF0000"/>
                </a:solidFill>
                <a:latin typeface="Tahoma"/>
              </a:rPr>
              <a:t>5 MB </a:t>
            </a:r>
            <a:r>
              <a:rPr lang="en-US" sz="2200" dirty="0" smtClean="0">
                <a:solidFill>
                  <a:srgbClr val="FF0000"/>
                </a:solidFill>
                <a:latin typeface="Tahoma"/>
              </a:rPr>
              <a:t>limit (usually)</a:t>
            </a:r>
            <a:endParaRPr lang="en-US" sz="2200" dirty="0">
              <a:solidFill>
                <a:srgbClr val="FF0000"/>
              </a:solidFill>
              <a:latin typeface="Tahoma"/>
            </a:endParaRPr>
          </a:p>
        </p:txBody>
      </p:sp>
    </p:spTree>
    <p:extLst>
      <p:ext uri="{BB962C8B-B14F-4D97-AF65-F5344CB8AC3E}">
        <p14:creationId xmlns:p14="http://schemas.microsoft.com/office/powerpoint/2010/main" val="385958944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HTML5 Forms</a:t>
            </a:r>
            <a:endParaRPr lang="en-US" dirty="0"/>
          </a:p>
        </p:txBody>
      </p:sp>
      <p:sp>
        <p:nvSpPr>
          <p:cNvPr id="3" name="Content Placeholder 2"/>
          <p:cNvSpPr>
            <a:spLocks noGrp="1"/>
          </p:cNvSpPr>
          <p:nvPr>
            <p:ph idx="1"/>
          </p:nvPr>
        </p:nvSpPr>
        <p:spPr>
          <a:xfrm>
            <a:off x="457200" y="1079500"/>
            <a:ext cx="8229600" cy="764312"/>
          </a:xfrm>
        </p:spPr>
        <p:txBody>
          <a:bodyPr>
            <a:normAutofit fontScale="85000" lnSpcReduction="20000"/>
          </a:bodyPr>
          <a:lstStyle/>
          <a:p>
            <a:r>
              <a:rPr lang="en-US" dirty="0" smtClean="0"/>
              <a:t>Improved usability</a:t>
            </a:r>
          </a:p>
          <a:p>
            <a:pPr lvl="1"/>
            <a:r>
              <a:rPr lang="en-US" dirty="0" smtClean="0"/>
              <a:t>Uneven support across browsers</a:t>
            </a:r>
            <a:endParaRPr lang="en-US" dirty="0"/>
          </a:p>
        </p:txBody>
      </p:sp>
      <p:sp>
        <p:nvSpPr>
          <p:cNvPr id="4" name="Text Placeholder 3"/>
          <p:cNvSpPr>
            <a:spLocks noGrp="1"/>
          </p:cNvSpPr>
          <p:nvPr>
            <p:ph type="body" sz="quarter" idx="10"/>
          </p:nvPr>
        </p:nvSpPr>
        <p:spPr>
          <a:xfrm>
            <a:off x="533401" y="1943100"/>
            <a:ext cx="8229600" cy="2971800"/>
          </a:xfrm>
        </p:spPr>
        <p:txBody>
          <a:bodyPr>
            <a:noAutofit/>
          </a:bodyPr>
          <a:lstStyle/>
          <a:p>
            <a:r>
              <a:rPr lang="en-US" sz="1600" dirty="0">
                <a:solidFill>
                  <a:schemeClr val="tx1">
                    <a:lumMod val="10000"/>
                  </a:schemeClr>
                </a:solidFill>
              </a:rPr>
              <a:t>&lt;form name="f"&gt;</a:t>
            </a:r>
          </a:p>
          <a:p>
            <a:r>
              <a:rPr lang="en-US" sz="1600" dirty="0">
                <a:solidFill>
                  <a:schemeClr val="tx1">
                    <a:lumMod val="10000"/>
                  </a:schemeClr>
                </a:solidFill>
              </a:rPr>
              <a:t>    &lt;input id="q" autofocus&gt;</a:t>
            </a:r>
          </a:p>
          <a:p>
            <a:endParaRPr lang="en-US" sz="1600" dirty="0">
              <a:solidFill>
                <a:schemeClr val="tx1">
                  <a:lumMod val="10000"/>
                </a:schemeClr>
              </a:solidFill>
            </a:endParaRPr>
          </a:p>
          <a:p>
            <a:r>
              <a:rPr lang="en-US" sz="1600" dirty="0">
                <a:solidFill>
                  <a:schemeClr val="tx1">
                    <a:lumMod val="10000"/>
                  </a:schemeClr>
                </a:solidFill>
              </a:rPr>
              <a:t>    &lt;!--Technique to support older browsers--&gt;</a:t>
            </a:r>
          </a:p>
          <a:p>
            <a:r>
              <a:rPr lang="en-US" sz="1600" dirty="0">
                <a:solidFill>
                  <a:schemeClr val="tx1">
                    <a:lumMod val="10000"/>
                  </a:schemeClr>
                </a:solidFill>
              </a:rPr>
              <a:t>    &lt;script&gt;</a:t>
            </a:r>
          </a:p>
          <a:p>
            <a:r>
              <a:rPr lang="en-US" sz="1600" dirty="0">
                <a:solidFill>
                  <a:schemeClr val="tx1">
                    <a:lumMod val="10000"/>
                  </a:schemeClr>
                </a:solidFill>
              </a:rPr>
              <a:t>        if (!("autofocus" in </a:t>
            </a:r>
            <a:r>
              <a:rPr lang="en-US" sz="1600" dirty="0" err="1">
                <a:solidFill>
                  <a:schemeClr val="tx1">
                    <a:lumMod val="10000"/>
                  </a:schemeClr>
                </a:solidFill>
              </a:rPr>
              <a:t>document.createElement</a:t>
            </a:r>
            <a:r>
              <a:rPr lang="en-US" sz="1600" dirty="0">
                <a:solidFill>
                  <a:schemeClr val="tx1">
                    <a:lumMod val="10000"/>
                  </a:schemeClr>
                </a:solidFill>
              </a:rPr>
              <a:t>("input"))) {</a:t>
            </a:r>
          </a:p>
          <a:p>
            <a:r>
              <a:rPr lang="en-US" sz="1600" dirty="0">
                <a:solidFill>
                  <a:schemeClr val="tx1">
                    <a:lumMod val="10000"/>
                  </a:schemeClr>
                </a:solidFill>
              </a:rPr>
              <a:t>            </a:t>
            </a:r>
            <a:r>
              <a:rPr lang="en-US" sz="1600" dirty="0" err="1">
                <a:solidFill>
                  <a:schemeClr val="tx1">
                    <a:lumMod val="10000"/>
                  </a:schemeClr>
                </a:solidFill>
              </a:rPr>
              <a:t>document.getElementById</a:t>
            </a:r>
            <a:r>
              <a:rPr lang="en-US" sz="1600" dirty="0">
                <a:solidFill>
                  <a:schemeClr val="tx1">
                    <a:lumMod val="10000"/>
                  </a:schemeClr>
                </a:solidFill>
              </a:rPr>
              <a:t>("q").focus();</a:t>
            </a:r>
          </a:p>
          <a:p>
            <a:r>
              <a:rPr lang="en-US" sz="1600" dirty="0">
                <a:solidFill>
                  <a:schemeClr val="tx1">
                    <a:lumMod val="10000"/>
                  </a:schemeClr>
                </a:solidFill>
              </a:rPr>
              <a:t>        }</a:t>
            </a:r>
          </a:p>
          <a:p>
            <a:r>
              <a:rPr lang="en-US" sz="1600" dirty="0">
                <a:solidFill>
                  <a:schemeClr val="tx1">
                    <a:lumMod val="10000"/>
                  </a:schemeClr>
                </a:solidFill>
              </a:rPr>
              <a:t>    &lt;/script&gt;</a:t>
            </a:r>
          </a:p>
          <a:p>
            <a:r>
              <a:rPr lang="en-US" sz="1600" dirty="0">
                <a:solidFill>
                  <a:schemeClr val="tx1">
                    <a:lumMod val="10000"/>
                  </a:schemeClr>
                </a:solidFill>
              </a:rPr>
              <a:t>    &lt;input type="submit" value="Go"&gt;</a:t>
            </a:r>
          </a:p>
          <a:p>
            <a:r>
              <a:rPr lang="en-US" sz="1600" dirty="0">
                <a:solidFill>
                  <a:schemeClr val="tx1">
                    <a:lumMod val="10000"/>
                  </a:schemeClr>
                </a:solidFill>
              </a:rPr>
              <a:t>&lt;/form&gt;</a:t>
            </a:r>
          </a:p>
        </p:txBody>
      </p:sp>
      <p:sp>
        <p:nvSpPr>
          <p:cNvPr id="7" name="Rounded Rectangle 6"/>
          <p:cNvSpPr/>
          <p:nvPr/>
        </p:nvSpPr>
        <p:spPr>
          <a:xfrm rot="21226952">
            <a:off x="-130708" y="5063181"/>
            <a:ext cx="1429384" cy="508000"/>
          </a:xfrm>
          <a:prstGeom prst="roundRect">
            <a:avLst/>
          </a:prstGeom>
        </p:spPr>
        <p:style>
          <a:lnRef idx="1">
            <a:schemeClr val="accent4"/>
          </a:lnRef>
          <a:fillRef idx="3">
            <a:schemeClr val="accent4"/>
          </a:fillRef>
          <a:effectRef idx="2">
            <a:schemeClr val="accent4"/>
          </a:effectRef>
          <a:fontRef idx="minor">
            <a:schemeClr val="lt1"/>
          </a:fontRef>
        </p:style>
        <p:txBody>
          <a:bodyPr lIns="71332" tIns="35666" rIns="71332" bIns="35666" rtlCol="0" anchor="ctr"/>
          <a:lstStyle/>
          <a:p>
            <a:pPr algn="ctr"/>
            <a:r>
              <a:rPr lang="en-US" b="1" dirty="0" smtClean="0">
                <a:solidFill>
                  <a:schemeClr val="tx1"/>
                </a:solidFill>
              </a:rPr>
              <a:t>Safe to use today!</a:t>
            </a:r>
            <a:endParaRPr lang="en-US" b="1" dirty="0">
              <a:solidFill>
                <a:schemeClr val="tx1"/>
              </a:solidFill>
            </a:endParaRPr>
          </a:p>
        </p:txBody>
      </p:sp>
    </p:spTree>
    <p:extLst>
      <p:ext uri="{BB962C8B-B14F-4D97-AF65-F5344CB8AC3E}">
        <p14:creationId xmlns:p14="http://schemas.microsoft.com/office/powerpoint/2010/main" val="1778663673"/>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HTML5 Forms</a:t>
            </a:r>
            <a:endParaRPr lang="en-US" dirty="0"/>
          </a:p>
        </p:txBody>
      </p:sp>
      <p:sp>
        <p:nvSpPr>
          <p:cNvPr id="3" name="Content Placeholder 2"/>
          <p:cNvSpPr>
            <a:spLocks noGrp="1"/>
          </p:cNvSpPr>
          <p:nvPr>
            <p:ph idx="1"/>
          </p:nvPr>
        </p:nvSpPr>
        <p:spPr>
          <a:xfrm>
            <a:off x="457200" y="1079500"/>
            <a:ext cx="8229600" cy="764312"/>
          </a:xfrm>
        </p:spPr>
        <p:txBody>
          <a:bodyPr>
            <a:normAutofit/>
          </a:bodyPr>
          <a:lstStyle/>
          <a:p>
            <a:r>
              <a:rPr lang="en-US" dirty="0" smtClean="0"/>
              <a:t>placeholders</a:t>
            </a:r>
            <a:endParaRPr lang="en-US" dirty="0"/>
          </a:p>
        </p:txBody>
      </p:sp>
      <p:sp>
        <p:nvSpPr>
          <p:cNvPr id="4" name="Text Placeholder 3"/>
          <p:cNvSpPr>
            <a:spLocks noGrp="1"/>
          </p:cNvSpPr>
          <p:nvPr>
            <p:ph type="body" sz="quarter" idx="10"/>
          </p:nvPr>
        </p:nvSpPr>
        <p:spPr>
          <a:xfrm>
            <a:off x="228600" y="2324100"/>
            <a:ext cx="8686800" cy="1600200"/>
          </a:xfrm>
        </p:spPr>
        <p:txBody>
          <a:bodyPr>
            <a:noAutofit/>
          </a:bodyPr>
          <a:lstStyle/>
          <a:p>
            <a:r>
              <a:rPr lang="en-US" sz="2200" dirty="0">
                <a:solidFill>
                  <a:schemeClr val="tx1">
                    <a:lumMod val="10000"/>
                  </a:schemeClr>
                </a:solidFill>
              </a:rPr>
              <a:t>&lt;form&gt;</a:t>
            </a:r>
          </a:p>
          <a:p>
            <a:r>
              <a:rPr lang="en-US" sz="2200" dirty="0">
                <a:solidFill>
                  <a:schemeClr val="tx1">
                    <a:lumMod val="10000"/>
                  </a:schemeClr>
                </a:solidFill>
              </a:rPr>
              <a:t>    &lt;input name="q" placeholder</a:t>
            </a:r>
            <a:r>
              <a:rPr lang="en-US" sz="2200" dirty="0" smtClean="0">
                <a:solidFill>
                  <a:schemeClr val="tx1">
                    <a:lumMod val="10000"/>
                  </a:schemeClr>
                </a:solidFill>
              </a:rPr>
              <a:t>=”Enter a search term"</a:t>
            </a:r>
            <a:r>
              <a:rPr lang="en-US" sz="2200" dirty="0">
                <a:solidFill>
                  <a:schemeClr val="tx1">
                    <a:lumMod val="10000"/>
                  </a:schemeClr>
                </a:solidFill>
              </a:rPr>
              <a:t>&gt;</a:t>
            </a:r>
          </a:p>
          <a:p>
            <a:r>
              <a:rPr lang="en-US" sz="2200" dirty="0">
                <a:solidFill>
                  <a:schemeClr val="tx1">
                    <a:lumMod val="10000"/>
                  </a:schemeClr>
                </a:solidFill>
              </a:rPr>
              <a:t>    &lt;input type="submit" value="Search"&gt;</a:t>
            </a:r>
          </a:p>
          <a:p>
            <a:r>
              <a:rPr lang="en-US" sz="2200" dirty="0">
                <a:solidFill>
                  <a:schemeClr val="tx1">
                    <a:lumMod val="10000"/>
                  </a:schemeClr>
                </a:solidFill>
              </a:rPr>
              <a:t>&lt;/form&gt;</a:t>
            </a:r>
          </a:p>
        </p:txBody>
      </p:sp>
      <p:sp>
        <p:nvSpPr>
          <p:cNvPr id="7" name="Rounded Rectangle 6"/>
          <p:cNvSpPr/>
          <p:nvPr/>
        </p:nvSpPr>
        <p:spPr>
          <a:xfrm rot="21226952">
            <a:off x="-130708" y="5063181"/>
            <a:ext cx="1429384" cy="508000"/>
          </a:xfrm>
          <a:prstGeom prst="roundRect">
            <a:avLst/>
          </a:prstGeom>
        </p:spPr>
        <p:style>
          <a:lnRef idx="1">
            <a:schemeClr val="accent4"/>
          </a:lnRef>
          <a:fillRef idx="3">
            <a:schemeClr val="accent4"/>
          </a:fillRef>
          <a:effectRef idx="2">
            <a:schemeClr val="accent4"/>
          </a:effectRef>
          <a:fontRef idx="minor">
            <a:schemeClr val="lt1"/>
          </a:fontRef>
        </p:style>
        <p:txBody>
          <a:bodyPr lIns="71332" tIns="35666" rIns="71332" bIns="35666" rtlCol="0" anchor="ctr"/>
          <a:lstStyle/>
          <a:p>
            <a:pPr algn="ctr"/>
            <a:r>
              <a:rPr lang="en-US" b="1" dirty="0" smtClean="0">
                <a:solidFill>
                  <a:schemeClr val="tx1"/>
                </a:solidFill>
              </a:rPr>
              <a:t>Safe to use today!</a:t>
            </a:r>
            <a:endParaRPr lang="en-US" b="1" dirty="0">
              <a:solidFill>
                <a:schemeClr val="tx1"/>
              </a:solidFill>
            </a:endParaRPr>
          </a:p>
        </p:txBody>
      </p:sp>
    </p:spTree>
    <p:extLst>
      <p:ext uri="{BB962C8B-B14F-4D97-AF65-F5344CB8AC3E}">
        <p14:creationId xmlns:p14="http://schemas.microsoft.com/office/powerpoint/2010/main" val="2077637293"/>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HTML5 Forms</a:t>
            </a:r>
            <a:endParaRPr lang="en-US" dirty="0"/>
          </a:p>
        </p:txBody>
      </p:sp>
      <p:sp>
        <p:nvSpPr>
          <p:cNvPr id="3" name="Content Placeholder 2"/>
          <p:cNvSpPr>
            <a:spLocks noGrp="1"/>
          </p:cNvSpPr>
          <p:nvPr>
            <p:ph idx="1"/>
          </p:nvPr>
        </p:nvSpPr>
        <p:spPr>
          <a:xfrm>
            <a:off x="457200" y="1079500"/>
            <a:ext cx="8229600" cy="764312"/>
          </a:xfrm>
        </p:spPr>
        <p:txBody>
          <a:bodyPr>
            <a:normAutofit/>
          </a:bodyPr>
          <a:lstStyle/>
          <a:p>
            <a:r>
              <a:rPr lang="en-US" dirty="0" smtClean="0"/>
              <a:t>13 New Input Types!</a:t>
            </a:r>
            <a:endParaRPr lang="en-US" dirty="0"/>
          </a:p>
        </p:txBody>
      </p:sp>
      <p:sp>
        <p:nvSpPr>
          <p:cNvPr id="7" name="Rounded Rectangle 6"/>
          <p:cNvSpPr/>
          <p:nvPr/>
        </p:nvSpPr>
        <p:spPr>
          <a:xfrm rot="21226952">
            <a:off x="-130708" y="5063181"/>
            <a:ext cx="1429384" cy="508000"/>
          </a:xfrm>
          <a:prstGeom prst="roundRect">
            <a:avLst/>
          </a:prstGeom>
        </p:spPr>
        <p:style>
          <a:lnRef idx="1">
            <a:schemeClr val="accent4"/>
          </a:lnRef>
          <a:fillRef idx="3">
            <a:schemeClr val="accent4"/>
          </a:fillRef>
          <a:effectRef idx="2">
            <a:schemeClr val="accent4"/>
          </a:effectRef>
          <a:fontRef idx="minor">
            <a:schemeClr val="lt1"/>
          </a:fontRef>
        </p:style>
        <p:txBody>
          <a:bodyPr lIns="71332" tIns="35666" rIns="71332" bIns="35666" rtlCol="0" anchor="ctr"/>
          <a:lstStyle/>
          <a:p>
            <a:pPr algn="ctr"/>
            <a:r>
              <a:rPr lang="en-US" b="1" dirty="0" smtClean="0">
                <a:solidFill>
                  <a:schemeClr val="tx1"/>
                </a:solidFill>
              </a:rPr>
              <a:t>Safe to use today!</a:t>
            </a:r>
            <a:endParaRPr lang="en-US" b="1" dirty="0">
              <a:solidFill>
                <a:schemeClr val="tx1"/>
              </a:solidFill>
            </a:endParaRPr>
          </a:p>
        </p:txBody>
      </p:sp>
      <p:sp>
        <p:nvSpPr>
          <p:cNvPr id="8" name="Content Placeholder 2"/>
          <p:cNvSpPr txBox="1">
            <a:spLocks/>
          </p:cNvSpPr>
          <p:nvPr/>
        </p:nvSpPr>
        <p:spPr>
          <a:xfrm>
            <a:off x="1676400" y="2247900"/>
            <a:ext cx="2438400" cy="2209800"/>
          </a:xfrm>
          <a:prstGeom prst="rect">
            <a:avLst/>
          </a:prstGeom>
        </p:spPr>
        <p:txBody>
          <a:bodyPr vert="horz" wrap="square" lIns="71332" tIns="35666" rIns="71332" bIns="35666" rtlCol="0">
            <a:noAutofit/>
            <a:scene3d>
              <a:camera prst="orthographicFront"/>
              <a:lightRig rig="glow" dir="tl">
                <a:rot lat="0" lon="0" rev="5400000"/>
              </a:lightRig>
            </a:scene3d>
            <a:sp3d contourW="12700">
              <a:contourClr>
                <a:schemeClr val="accent6">
                  <a:shade val="73000"/>
                </a:schemeClr>
              </a:contourClr>
            </a:sp3d>
          </a:bodyPr>
          <a:lstStyle>
            <a:lvl1pPr marL="460375" indent="-460375" algn="l" defTabSz="914363" rtl="0" eaLnBrk="1" latinLnBrk="0" hangingPunct="1">
              <a:lnSpc>
                <a:spcPct val="90000"/>
              </a:lnSpc>
              <a:spcBef>
                <a:spcPct val="20000"/>
              </a:spcBef>
              <a:buSzPct val="90000"/>
              <a:buFontTx/>
              <a:buBlip>
                <a:blip r:embed="rId3"/>
              </a:buBlip>
              <a:defRPr sz="3200" b="1" kern="1200" cap="none" spc="0">
                <a:ln w="11430"/>
                <a:solidFill>
                  <a:srgbClr val="FFFFFF"/>
                </a:solidFill>
                <a:effectLst>
                  <a:outerShdw blurRad="50800" dist="38100" dir="2700000" algn="tl" rotWithShape="0">
                    <a:prstClr val="black">
                      <a:alpha val="40000"/>
                    </a:prstClr>
                  </a:outerShdw>
                </a:effectLst>
                <a:latin typeface="+mn-lt"/>
                <a:ea typeface="+mn-ea"/>
                <a:cs typeface="+mn-cs"/>
              </a:defRPr>
            </a:lvl1pPr>
            <a:lvl2pPr marL="855663" indent="-395288" algn="l" defTabSz="914363" rtl="0" eaLnBrk="1" latinLnBrk="0" hangingPunct="1">
              <a:lnSpc>
                <a:spcPct val="90000"/>
              </a:lnSpc>
              <a:spcBef>
                <a:spcPct val="20000"/>
              </a:spcBef>
              <a:buSzPct val="90000"/>
              <a:buFontTx/>
              <a:buBlip>
                <a:blip r:embed="rId3"/>
              </a:buBlip>
              <a:defRPr sz="2800" b="1" kern="1200" cap="none" spc="0">
                <a:ln w="11430"/>
                <a:solidFill>
                  <a:srgbClr val="FFFFFF"/>
                </a:solidFill>
                <a:effectLst>
                  <a:outerShdw blurRad="80000" dist="40000" dir="5040000" algn="tl">
                    <a:srgbClr val="000000">
                      <a:alpha val="30000"/>
                    </a:srgbClr>
                  </a:outerShdw>
                </a:effectLst>
                <a:latin typeface="+mn-lt"/>
                <a:ea typeface="+mn-ea"/>
                <a:cs typeface="+mn-cs"/>
              </a:defRPr>
            </a:lvl2pPr>
            <a:lvl3pPr marL="1258888" indent="-403225" algn="l" defTabSz="914363" rtl="0" eaLnBrk="1" latinLnBrk="0" hangingPunct="1">
              <a:lnSpc>
                <a:spcPct val="90000"/>
              </a:lnSpc>
              <a:spcBef>
                <a:spcPct val="20000"/>
              </a:spcBef>
              <a:buSzPct val="90000"/>
              <a:buFontTx/>
              <a:buBlip>
                <a:blip r:embed="rId3"/>
              </a:buBlip>
              <a:defRPr sz="2400" b="1" kern="1200" cap="none" spc="0">
                <a:ln w="11430"/>
                <a:solidFill>
                  <a:srgbClr val="FFFFFF"/>
                </a:solidFill>
                <a:effectLst>
                  <a:outerShdw blurRad="80000" dist="40000" dir="5040000" algn="tl">
                    <a:srgbClr val="000000">
                      <a:alpha val="30000"/>
                    </a:srgbClr>
                  </a:outerShdw>
                </a:effectLst>
                <a:latin typeface="+mn-lt"/>
                <a:ea typeface="+mn-ea"/>
                <a:cs typeface="+mn-cs"/>
              </a:defRPr>
            </a:lvl3pPr>
            <a:lvl4pPr marL="1604963" indent="-346075" algn="l" defTabSz="914363" rtl="0" eaLnBrk="1" latinLnBrk="0" hangingPunct="1">
              <a:lnSpc>
                <a:spcPct val="90000"/>
              </a:lnSpc>
              <a:spcBef>
                <a:spcPct val="20000"/>
              </a:spcBef>
              <a:buSzPct val="90000"/>
              <a:buFontTx/>
              <a:buBlip>
                <a:blip r:embed="rId3"/>
              </a:buBlip>
              <a:defRPr sz="2000" b="1" kern="1200" cap="none" spc="0">
                <a:ln w="11430"/>
                <a:solidFill>
                  <a:srgbClr val="FFFFFF"/>
                </a:solidFill>
                <a:effectLst>
                  <a:outerShdw blurRad="80000" dist="40000" dir="5040000" algn="tl">
                    <a:srgbClr val="000000">
                      <a:alpha val="30000"/>
                    </a:srgbClr>
                  </a:outerShdw>
                </a:effectLst>
                <a:latin typeface="+mn-lt"/>
                <a:ea typeface="+mn-ea"/>
                <a:cs typeface="+mn-cs"/>
              </a:defRPr>
            </a:lvl4pPr>
            <a:lvl5pPr marL="1941513" indent="-336550" algn="l" defTabSz="914363" rtl="0" eaLnBrk="1" latinLnBrk="0" hangingPunct="1">
              <a:lnSpc>
                <a:spcPct val="90000"/>
              </a:lnSpc>
              <a:spcBef>
                <a:spcPct val="20000"/>
              </a:spcBef>
              <a:buSzPct val="90000"/>
              <a:buFontTx/>
              <a:buBlip>
                <a:blip r:embed="rId3"/>
              </a:buBlip>
              <a:defRPr sz="2000" b="1" kern="1200" cap="none" spc="0">
                <a:ln w="11430"/>
                <a:solidFill>
                  <a:srgbClr val="FFFFFF"/>
                </a:solidFill>
                <a:effectLst>
                  <a:outerShdw blurRad="80000" dist="40000" dir="5040000" algn="tl">
                    <a:srgbClr val="000000">
                      <a:alpha val="30000"/>
                    </a:srgbClr>
                  </a:outerShdw>
                </a:effectLst>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c</a:t>
            </a:r>
            <a:r>
              <a:rPr lang="en-US" dirty="0" smtClean="0"/>
              <a:t>olor</a:t>
            </a:r>
          </a:p>
          <a:p>
            <a:r>
              <a:rPr lang="en-US" dirty="0"/>
              <a:t>d</a:t>
            </a:r>
            <a:r>
              <a:rPr lang="en-US" dirty="0" smtClean="0"/>
              <a:t>ate</a:t>
            </a:r>
          </a:p>
          <a:p>
            <a:r>
              <a:rPr lang="en-US" dirty="0" smtClean="0"/>
              <a:t>email</a:t>
            </a:r>
          </a:p>
          <a:p>
            <a:r>
              <a:rPr lang="en-US" dirty="0"/>
              <a:t>n</a:t>
            </a:r>
            <a:r>
              <a:rPr lang="en-US" dirty="0" smtClean="0"/>
              <a:t>umber</a:t>
            </a:r>
          </a:p>
          <a:p>
            <a:endParaRPr lang="en-US" dirty="0"/>
          </a:p>
        </p:txBody>
      </p:sp>
      <p:sp>
        <p:nvSpPr>
          <p:cNvPr id="9" name="Content Placeholder 2"/>
          <p:cNvSpPr txBox="1">
            <a:spLocks/>
          </p:cNvSpPr>
          <p:nvPr/>
        </p:nvSpPr>
        <p:spPr>
          <a:xfrm>
            <a:off x="4648200" y="2247900"/>
            <a:ext cx="3505200" cy="2133600"/>
          </a:xfrm>
          <a:prstGeom prst="rect">
            <a:avLst/>
          </a:prstGeom>
        </p:spPr>
        <p:txBody>
          <a:bodyPr vert="horz" wrap="square" lIns="71332" tIns="35666" rIns="71332" bIns="35666" rtlCol="0">
            <a:noAutofit/>
            <a:scene3d>
              <a:camera prst="orthographicFront"/>
              <a:lightRig rig="glow" dir="tl">
                <a:rot lat="0" lon="0" rev="5400000"/>
              </a:lightRig>
            </a:scene3d>
            <a:sp3d contourW="12700">
              <a:contourClr>
                <a:schemeClr val="accent6">
                  <a:shade val="73000"/>
                </a:schemeClr>
              </a:contourClr>
            </a:sp3d>
          </a:bodyPr>
          <a:lstStyle>
            <a:lvl1pPr marL="460375" indent="-460375" algn="l" defTabSz="914363" rtl="0" eaLnBrk="1" latinLnBrk="0" hangingPunct="1">
              <a:lnSpc>
                <a:spcPct val="90000"/>
              </a:lnSpc>
              <a:spcBef>
                <a:spcPct val="20000"/>
              </a:spcBef>
              <a:buSzPct val="90000"/>
              <a:buFontTx/>
              <a:buBlip>
                <a:blip r:embed="rId3"/>
              </a:buBlip>
              <a:defRPr sz="3200" b="1" kern="1200" cap="none" spc="0">
                <a:ln w="11430"/>
                <a:solidFill>
                  <a:srgbClr val="FFFFFF"/>
                </a:solidFill>
                <a:effectLst>
                  <a:outerShdw blurRad="50800" dist="38100" dir="2700000" algn="tl" rotWithShape="0">
                    <a:prstClr val="black">
                      <a:alpha val="40000"/>
                    </a:prstClr>
                  </a:outerShdw>
                </a:effectLst>
                <a:latin typeface="+mn-lt"/>
                <a:ea typeface="+mn-ea"/>
                <a:cs typeface="+mn-cs"/>
              </a:defRPr>
            </a:lvl1pPr>
            <a:lvl2pPr marL="855663" indent="-395288" algn="l" defTabSz="914363" rtl="0" eaLnBrk="1" latinLnBrk="0" hangingPunct="1">
              <a:lnSpc>
                <a:spcPct val="90000"/>
              </a:lnSpc>
              <a:spcBef>
                <a:spcPct val="20000"/>
              </a:spcBef>
              <a:buSzPct val="90000"/>
              <a:buFontTx/>
              <a:buBlip>
                <a:blip r:embed="rId3"/>
              </a:buBlip>
              <a:defRPr sz="2800" b="1" kern="1200" cap="none" spc="0">
                <a:ln w="11430"/>
                <a:solidFill>
                  <a:srgbClr val="FFFFFF"/>
                </a:solidFill>
                <a:effectLst>
                  <a:outerShdw blurRad="80000" dist="40000" dir="5040000" algn="tl">
                    <a:srgbClr val="000000">
                      <a:alpha val="30000"/>
                    </a:srgbClr>
                  </a:outerShdw>
                </a:effectLst>
                <a:latin typeface="+mn-lt"/>
                <a:ea typeface="+mn-ea"/>
                <a:cs typeface="+mn-cs"/>
              </a:defRPr>
            </a:lvl2pPr>
            <a:lvl3pPr marL="1258888" indent="-403225" algn="l" defTabSz="914363" rtl="0" eaLnBrk="1" latinLnBrk="0" hangingPunct="1">
              <a:lnSpc>
                <a:spcPct val="90000"/>
              </a:lnSpc>
              <a:spcBef>
                <a:spcPct val="20000"/>
              </a:spcBef>
              <a:buSzPct val="90000"/>
              <a:buFontTx/>
              <a:buBlip>
                <a:blip r:embed="rId3"/>
              </a:buBlip>
              <a:defRPr sz="2400" b="1" kern="1200" cap="none" spc="0">
                <a:ln w="11430"/>
                <a:solidFill>
                  <a:srgbClr val="FFFFFF"/>
                </a:solidFill>
                <a:effectLst>
                  <a:outerShdw blurRad="80000" dist="40000" dir="5040000" algn="tl">
                    <a:srgbClr val="000000">
                      <a:alpha val="30000"/>
                    </a:srgbClr>
                  </a:outerShdw>
                </a:effectLst>
                <a:latin typeface="+mn-lt"/>
                <a:ea typeface="+mn-ea"/>
                <a:cs typeface="+mn-cs"/>
              </a:defRPr>
            </a:lvl3pPr>
            <a:lvl4pPr marL="1604963" indent="-346075" algn="l" defTabSz="914363" rtl="0" eaLnBrk="1" latinLnBrk="0" hangingPunct="1">
              <a:lnSpc>
                <a:spcPct val="90000"/>
              </a:lnSpc>
              <a:spcBef>
                <a:spcPct val="20000"/>
              </a:spcBef>
              <a:buSzPct val="90000"/>
              <a:buFontTx/>
              <a:buBlip>
                <a:blip r:embed="rId3"/>
              </a:buBlip>
              <a:defRPr sz="2000" b="1" kern="1200" cap="none" spc="0">
                <a:ln w="11430"/>
                <a:solidFill>
                  <a:srgbClr val="FFFFFF"/>
                </a:solidFill>
                <a:effectLst>
                  <a:outerShdw blurRad="80000" dist="40000" dir="5040000" algn="tl">
                    <a:srgbClr val="000000">
                      <a:alpha val="30000"/>
                    </a:srgbClr>
                  </a:outerShdw>
                </a:effectLst>
                <a:latin typeface="+mn-lt"/>
                <a:ea typeface="+mn-ea"/>
                <a:cs typeface="+mn-cs"/>
              </a:defRPr>
            </a:lvl4pPr>
            <a:lvl5pPr marL="1941513" indent="-336550" algn="l" defTabSz="914363" rtl="0" eaLnBrk="1" latinLnBrk="0" hangingPunct="1">
              <a:lnSpc>
                <a:spcPct val="90000"/>
              </a:lnSpc>
              <a:spcBef>
                <a:spcPct val="20000"/>
              </a:spcBef>
              <a:buSzPct val="90000"/>
              <a:buFontTx/>
              <a:buBlip>
                <a:blip r:embed="rId3"/>
              </a:buBlip>
              <a:defRPr sz="2000" b="1" kern="1200" cap="none" spc="0">
                <a:ln w="11430"/>
                <a:solidFill>
                  <a:srgbClr val="FFFFFF"/>
                </a:solidFill>
                <a:effectLst>
                  <a:outerShdw blurRad="80000" dist="40000" dir="5040000" algn="tl">
                    <a:srgbClr val="000000">
                      <a:alpha val="30000"/>
                    </a:srgbClr>
                  </a:outerShdw>
                </a:effectLst>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r</a:t>
            </a:r>
            <a:r>
              <a:rPr lang="en-US" dirty="0" smtClean="0"/>
              <a:t>ange</a:t>
            </a:r>
          </a:p>
          <a:p>
            <a:r>
              <a:rPr lang="en-US" dirty="0" err="1"/>
              <a:t>t</a:t>
            </a:r>
            <a:r>
              <a:rPr lang="en-US" dirty="0" err="1" smtClean="0"/>
              <a:t>el</a:t>
            </a:r>
            <a:endParaRPr lang="en-US" dirty="0" smtClean="0"/>
          </a:p>
          <a:p>
            <a:r>
              <a:rPr lang="en-US" dirty="0" err="1" smtClean="0"/>
              <a:t>url</a:t>
            </a:r>
            <a:endParaRPr lang="en-US" dirty="0" smtClean="0"/>
          </a:p>
          <a:p>
            <a:r>
              <a:rPr lang="en-US" dirty="0"/>
              <a:t>a</a:t>
            </a:r>
            <a:r>
              <a:rPr lang="en-US" dirty="0" smtClean="0"/>
              <a:t>nd more!</a:t>
            </a:r>
          </a:p>
          <a:p>
            <a:endParaRPr lang="en-US" dirty="0" smtClean="0"/>
          </a:p>
          <a:p>
            <a:endParaRPr lang="en-US" dirty="0"/>
          </a:p>
        </p:txBody>
      </p:sp>
    </p:spTree>
    <p:extLst>
      <p:ext uri="{BB962C8B-B14F-4D97-AF65-F5344CB8AC3E}">
        <p14:creationId xmlns:p14="http://schemas.microsoft.com/office/powerpoint/2010/main" val="4246114043"/>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90500"/>
            <a:ext cx="8363938" cy="692711"/>
          </a:xfrm>
        </p:spPr>
        <p:txBody>
          <a:bodyPr/>
          <a:lstStyle/>
          <a:p>
            <a:r>
              <a:rPr lang="en-US" dirty="0" smtClean="0"/>
              <a:t>Other New Elements</a:t>
            </a:r>
            <a:endParaRPr lang="en-US" dirty="0"/>
          </a:p>
        </p:txBody>
      </p:sp>
      <p:sp>
        <p:nvSpPr>
          <p:cNvPr id="5" name="Content Placeholder 2"/>
          <p:cNvSpPr txBox="1">
            <a:spLocks/>
          </p:cNvSpPr>
          <p:nvPr/>
        </p:nvSpPr>
        <p:spPr>
          <a:xfrm>
            <a:off x="1219200" y="1714500"/>
            <a:ext cx="3048000" cy="2743200"/>
          </a:xfrm>
          <a:prstGeom prst="rect">
            <a:avLst/>
          </a:prstGeom>
        </p:spPr>
        <p:txBody>
          <a:bodyPr vert="horz" wrap="square" lIns="71332" tIns="35666" rIns="71332" bIns="35666" rtlCol="0">
            <a:noAutofit/>
            <a:scene3d>
              <a:camera prst="orthographicFront"/>
              <a:lightRig rig="glow" dir="tl">
                <a:rot lat="0" lon="0" rev="5400000"/>
              </a:lightRig>
            </a:scene3d>
            <a:sp3d contourW="12700">
              <a:contourClr>
                <a:schemeClr val="accent6">
                  <a:shade val="73000"/>
                </a:schemeClr>
              </a:contourClr>
            </a:sp3d>
          </a:bodyPr>
          <a:lstStyle>
            <a:lvl1pPr marL="460375" indent="-460375" algn="l" defTabSz="914363" rtl="0" eaLnBrk="1" latinLnBrk="0" hangingPunct="1">
              <a:lnSpc>
                <a:spcPct val="90000"/>
              </a:lnSpc>
              <a:spcBef>
                <a:spcPct val="20000"/>
              </a:spcBef>
              <a:buSzPct val="90000"/>
              <a:buFontTx/>
              <a:buBlip>
                <a:blip r:embed="rId3"/>
              </a:buBlip>
              <a:defRPr sz="3200" b="1" kern="1200" cap="none" spc="0">
                <a:ln w="11430"/>
                <a:solidFill>
                  <a:srgbClr val="FFFFFF"/>
                </a:solidFill>
                <a:effectLst>
                  <a:outerShdw blurRad="50800" dist="38100" dir="2700000" algn="tl" rotWithShape="0">
                    <a:prstClr val="black">
                      <a:alpha val="40000"/>
                    </a:prstClr>
                  </a:outerShdw>
                </a:effectLst>
                <a:latin typeface="+mn-lt"/>
                <a:ea typeface="+mn-ea"/>
                <a:cs typeface="+mn-cs"/>
              </a:defRPr>
            </a:lvl1pPr>
            <a:lvl2pPr marL="855663" indent="-395288" algn="l" defTabSz="914363" rtl="0" eaLnBrk="1" latinLnBrk="0" hangingPunct="1">
              <a:lnSpc>
                <a:spcPct val="90000"/>
              </a:lnSpc>
              <a:spcBef>
                <a:spcPct val="20000"/>
              </a:spcBef>
              <a:buSzPct val="90000"/>
              <a:buFontTx/>
              <a:buBlip>
                <a:blip r:embed="rId3"/>
              </a:buBlip>
              <a:defRPr sz="2800" b="1" kern="1200" cap="none" spc="0">
                <a:ln w="11430"/>
                <a:solidFill>
                  <a:srgbClr val="FFFFFF"/>
                </a:solidFill>
                <a:effectLst>
                  <a:outerShdw blurRad="80000" dist="40000" dir="5040000" algn="tl">
                    <a:srgbClr val="000000">
                      <a:alpha val="30000"/>
                    </a:srgbClr>
                  </a:outerShdw>
                </a:effectLst>
                <a:latin typeface="+mn-lt"/>
                <a:ea typeface="+mn-ea"/>
                <a:cs typeface="+mn-cs"/>
              </a:defRPr>
            </a:lvl2pPr>
            <a:lvl3pPr marL="1258888" indent="-403225" algn="l" defTabSz="914363" rtl="0" eaLnBrk="1" latinLnBrk="0" hangingPunct="1">
              <a:lnSpc>
                <a:spcPct val="90000"/>
              </a:lnSpc>
              <a:spcBef>
                <a:spcPct val="20000"/>
              </a:spcBef>
              <a:buSzPct val="90000"/>
              <a:buFontTx/>
              <a:buBlip>
                <a:blip r:embed="rId3"/>
              </a:buBlip>
              <a:defRPr sz="2400" b="1" kern="1200" cap="none" spc="0">
                <a:ln w="11430"/>
                <a:solidFill>
                  <a:srgbClr val="FFFFFF"/>
                </a:solidFill>
                <a:effectLst>
                  <a:outerShdw blurRad="80000" dist="40000" dir="5040000" algn="tl">
                    <a:srgbClr val="000000">
                      <a:alpha val="30000"/>
                    </a:srgbClr>
                  </a:outerShdw>
                </a:effectLst>
                <a:latin typeface="+mn-lt"/>
                <a:ea typeface="+mn-ea"/>
                <a:cs typeface="+mn-cs"/>
              </a:defRPr>
            </a:lvl3pPr>
            <a:lvl4pPr marL="1604963" indent="-346075" algn="l" defTabSz="914363" rtl="0" eaLnBrk="1" latinLnBrk="0" hangingPunct="1">
              <a:lnSpc>
                <a:spcPct val="90000"/>
              </a:lnSpc>
              <a:spcBef>
                <a:spcPct val="20000"/>
              </a:spcBef>
              <a:buSzPct val="90000"/>
              <a:buFontTx/>
              <a:buBlip>
                <a:blip r:embed="rId3"/>
              </a:buBlip>
              <a:defRPr sz="2000" b="1" kern="1200" cap="none" spc="0">
                <a:ln w="11430"/>
                <a:solidFill>
                  <a:srgbClr val="FFFFFF"/>
                </a:solidFill>
                <a:effectLst>
                  <a:outerShdw blurRad="80000" dist="40000" dir="5040000" algn="tl">
                    <a:srgbClr val="000000">
                      <a:alpha val="30000"/>
                    </a:srgbClr>
                  </a:outerShdw>
                </a:effectLst>
                <a:latin typeface="+mn-lt"/>
                <a:ea typeface="+mn-ea"/>
                <a:cs typeface="+mn-cs"/>
              </a:defRPr>
            </a:lvl4pPr>
            <a:lvl5pPr marL="1941513" indent="-336550" algn="l" defTabSz="914363" rtl="0" eaLnBrk="1" latinLnBrk="0" hangingPunct="1">
              <a:lnSpc>
                <a:spcPct val="90000"/>
              </a:lnSpc>
              <a:spcBef>
                <a:spcPct val="20000"/>
              </a:spcBef>
              <a:buSzPct val="90000"/>
              <a:buFontTx/>
              <a:buBlip>
                <a:blip r:embed="rId3"/>
              </a:buBlip>
              <a:defRPr sz="2000" b="1" kern="1200" cap="none" spc="0">
                <a:ln w="11430"/>
                <a:solidFill>
                  <a:srgbClr val="FFFFFF"/>
                </a:solidFill>
                <a:effectLst>
                  <a:outerShdw blurRad="80000" dist="40000" dir="5040000" algn="tl">
                    <a:srgbClr val="000000">
                      <a:alpha val="30000"/>
                    </a:srgbClr>
                  </a:outerShdw>
                </a:effectLst>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t>&lt;article&gt;</a:t>
            </a:r>
          </a:p>
          <a:p>
            <a:r>
              <a:rPr lang="en-US" dirty="0" smtClean="0"/>
              <a:t>&lt;address&gt;</a:t>
            </a:r>
          </a:p>
          <a:p>
            <a:r>
              <a:rPr lang="en-US" dirty="0" smtClean="0"/>
              <a:t>&lt;aside&gt;</a:t>
            </a:r>
          </a:p>
          <a:p>
            <a:r>
              <a:rPr lang="en-US" dirty="0" smtClean="0"/>
              <a:t>&lt;main&gt;</a:t>
            </a:r>
          </a:p>
          <a:p>
            <a:r>
              <a:rPr lang="en-US" dirty="0" smtClean="0"/>
              <a:t>&lt;math&gt;</a:t>
            </a:r>
          </a:p>
          <a:p>
            <a:pPr marL="0" indent="0">
              <a:buNone/>
            </a:pPr>
            <a:endParaRPr lang="en-US" dirty="0"/>
          </a:p>
        </p:txBody>
      </p:sp>
      <p:sp>
        <p:nvSpPr>
          <p:cNvPr id="6" name="Content Placeholder 2"/>
          <p:cNvSpPr txBox="1">
            <a:spLocks/>
          </p:cNvSpPr>
          <p:nvPr/>
        </p:nvSpPr>
        <p:spPr>
          <a:xfrm>
            <a:off x="4572000" y="1714500"/>
            <a:ext cx="3352800" cy="2819400"/>
          </a:xfrm>
          <a:prstGeom prst="rect">
            <a:avLst/>
          </a:prstGeom>
        </p:spPr>
        <p:txBody>
          <a:bodyPr vert="horz" wrap="square" lIns="71332" tIns="35666" rIns="71332" bIns="35666" rtlCol="0">
            <a:noAutofit/>
            <a:scene3d>
              <a:camera prst="orthographicFront"/>
              <a:lightRig rig="glow" dir="tl">
                <a:rot lat="0" lon="0" rev="5400000"/>
              </a:lightRig>
            </a:scene3d>
            <a:sp3d contourW="12700">
              <a:contourClr>
                <a:schemeClr val="accent6">
                  <a:shade val="73000"/>
                </a:schemeClr>
              </a:contourClr>
            </a:sp3d>
          </a:bodyPr>
          <a:lstStyle>
            <a:lvl1pPr marL="460375" indent="-460375" algn="l" defTabSz="914363" rtl="0" eaLnBrk="1" latinLnBrk="0" hangingPunct="1">
              <a:lnSpc>
                <a:spcPct val="90000"/>
              </a:lnSpc>
              <a:spcBef>
                <a:spcPct val="20000"/>
              </a:spcBef>
              <a:buSzPct val="90000"/>
              <a:buFontTx/>
              <a:buBlip>
                <a:blip r:embed="rId3"/>
              </a:buBlip>
              <a:defRPr sz="3200" b="1" kern="1200" cap="none" spc="0">
                <a:ln w="11430"/>
                <a:solidFill>
                  <a:srgbClr val="FFFFFF"/>
                </a:solidFill>
                <a:effectLst>
                  <a:outerShdw blurRad="50800" dist="38100" dir="2700000" algn="tl" rotWithShape="0">
                    <a:prstClr val="black">
                      <a:alpha val="40000"/>
                    </a:prstClr>
                  </a:outerShdw>
                </a:effectLst>
                <a:latin typeface="+mn-lt"/>
                <a:ea typeface="+mn-ea"/>
                <a:cs typeface="+mn-cs"/>
              </a:defRPr>
            </a:lvl1pPr>
            <a:lvl2pPr marL="855663" indent="-395288" algn="l" defTabSz="914363" rtl="0" eaLnBrk="1" latinLnBrk="0" hangingPunct="1">
              <a:lnSpc>
                <a:spcPct val="90000"/>
              </a:lnSpc>
              <a:spcBef>
                <a:spcPct val="20000"/>
              </a:spcBef>
              <a:buSzPct val="90000"/>
              <a:buFontTx/>
              <a:buBlip>
                <a:blip r:embed="rId3"/>
              </a:buBlip>
              <a:defRPr sz="2800" b="1" kern="1200" cap="none" spc="0">
                <a:ln w="11430"/>
                <a:solidFill>
                  <a:srgbClr val="FFFFFF"/>
                </a:solidFill>
                <a:effectLst>
                  <a:outerShdw blurRad="80000" dist="40000" dir="5040000" algn="tl">
                    <a:srgbClr val="000000">
                      <a:alpha val="30000"/>
                    </a:srgbClr>
                  </a:outerShdw>
                </a:effectLst>
                <a:latin typeface="+mn-lt"/>
                <a:ea typeface="+mn-ea"/>
                <a:cs typeface="+mn-cs"/>
              </a:defRPr>
            </a:lvl2pPr>
            <a:lvl3pPr marL="1258888" indent="-403225" algn="l" defTabSz="914363" rtl="0" eaLnBrk="1" latinLnBrk="0" hangingPunct="1">
              <a:lnSpc>
                <a:spcPct val="90000"/>
              </a:lnSpc>
              <a:spcBef>
                <a:spcPct val="20000"/>
              </a:spcBef>
              <a:buSzPct val="90000"/>
              <a:buFontTx/>
              <a:buBlip>
                <a:blip r:embed="rId3"/>
              </a:buBlip>
              <a:defRPr sz="2400" b="1" kern="1200" cap="none" spc="0">
                <a:ln w="11430"/>
                <a:solidFill>
                  <a:srgbClr val="FFFFFF"/>
                </a:solidFill>
                <a:effectLst>
                  <a:outerShdw blurRad="80000" dist="40000" dir="5040000" algn="tl">
                    <a:srgbClr val="000000">
                      <a:alpha val="30000"/>
                    </a:srgbClr>
                  </a:outerShdw>
                </a:effectLst>
                <a:latin typeface="+mn-lt"/>
                <a:ea typeface="+mn-ea"/>
                <a:cs typeface="+mn-cs"/>
              </a:defRPr>
            </a:lvl3pPr>
            <a:lvl4pPr marL="1604963" indent="-346075" algn="l" defTabSz="914363" rtl="0" eaLnBrk="1" latinLnBrk="0" hangingPunct="1">
              <a:lnSpc>
                <a:spcPct val="90000"/>
              </a:lnSpc>
              <a:spcBef>
                <a:spcPct val="20000"/>
              </a:spcBef>
              <a:buSzPct val="90000"/>
              <a:buFontTx/>
              <a:buBlip>
                <a:blip r:embed="rId3"/>
              </a:buBlip>
              <a:defRPr sz="2000" b="1" kern="1200" cap="none" spc="0">
                <a:ln w="11430"/>
                <a:solidFill>
                  <a:srgbClr val="FFFFFF"/>
                </a:solidFill>
                <a:effectLst>
                  <a:outerShdw blurRad="80000" dist="40000" dir="5040000" algn="tl">
                    <a:srgbClr val="000000">
                      <a:alpha val="30000"/>
                    </a:srgbClr>
                  </a:outerShdw>
                </a:effectLst>
                <a:latin typeface="+mn-lt"/>
                <a:ea typeface="+mn-ea"/>
                <a:cs typeface="+mn-cs"/>
              </a:defRPr>
            </a:lvl4pPr>
            <a:lvl5pPr marL="1941513" indent="-336550" algn="l" defTabSz="914363" rtl="0" eaLnBrk="1" latinLnBrk="0" hangingPunct="1">
              <a:lnSpc>
                <a:spcPct val="90000"/>
              </a:lnSpc>
              <a:spcBef>
                <a:spcPct val="20000"/>
              </a:spcBef>
              <a:buSzPct val="90000"/>
              <a:buFontTx/>
              <a:buBlip>
                <a:blip r:embed="rId3"/>
              </a:buBlip>
              <a:defRPr sz="2000" b="1" kern="1200" cap="none" spc="0">
                <a:ln w="11430"/>
                <a:solidFill>
                  <a:srgbClr val="FFFFFF"/>
                </a:solidFill>
                <a:effectLst>
                  <a:outerShdw blurRad="80000" dist="40000" dir="5040000" algn="tl">
                    <a:srgbClr val="000000">
                      <a:alpha val="30000"/>
                    </a:srgbClr>
                  </a:outerShdw>
                </a:effectLst>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t>&lt;figure&gt;</a:t>
            </a:r>
          </a:p>
          <a:p>
            <a:r>
              <a:rPr lang="en-US" dirty="0" smtClean="0"/>
              <a:t>&lt;time&gt;</a:t>
            </a:r>
          </a:p>
          <a:p>
            <a:r>
              <a:rPr lang="en-US" dirty="0" smtClean="0"/>
              <a:t>&lt;canvas&gt;</a:t>
            </a:r>
          </a:p>
          <a:p>
            <a:r>
              <a:rPr lang="en-US" dirty="0" smtClean="0"/>
              <a:t>&lt;</a:t>
            </a:r>
            <a:r>
              <a:rPr lang="en-US" dirty="0" err="1" smtClean="0"/>
              <a:t>svg</a:t>
            </a:r>
            <a:r>
              <a:rPr lang="en-US" dirty="0" smtClean="0"/>
              <a:t>&gt;</a:t>
            </a:r>
          </a:p>
          <a:p>
            <a:r>
              <a:rPr lang="en-US" dirty="0"/>
              <a:t>a</a:t>
            </a:r>
            <a:r>
              <a:rPr lang="en-US" dirty="0" smtClean="0"/>
              <a:t>nd others…</a:t>
            </a:r>
          </a:p>
          <a:p>
            <a:endParaRPr lang="en-US" dirty="0"/>
          </a:p>
        </p:txBody>
      </p:sp>
    </p:spTree>
    <p:extLst>
      <p:ext uri="{BB962C8B-B14F-4D97-AF65-F5344CB8AC3E}">
        <p14:creationId xmlns:p14="http://schemas.microsoft.com/office/powerpoint/2010/main" val="15097971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alphaModFix/>
          </a:blip>
          <a:stretch>
            <a:fillRect/>
          </a:stretch>
        </p:blipFill>
        <p:spPr>
          <a:xfrm>
            <a:off x="704850" y="1333500"/>
            <a:ext cx="7734300" cy="3048000"/>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83547042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SVG &amp; Canvas</a:t>
            </a:r>
            <a:endParaRPr lang="en-US"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146119342"/>
              </p:ext>
            </p:extLst>
          </p:nvPr>
        </p:nvGraphicFramePr>
        <p:xfrm>
          <a:off x="389440" y="1206500"/>
          <a:ext cx="8363937" cy="43776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Rounded Rectangle 5"/>
          <p:cNvSpPr/>
          <p:nvPr/>
        </p:nvSpPr>
        <p:spPr>
          <a:xfrm rot="21226952">
            <a:off x="-129534" y="4989633"/>
            <a:ext cx="1462657" cy="508000"/>
          </a:xfrm>
          <a:prstGeom prst="roundRect">
            <a:avLst/>
          </a:prstGeom>
          <a:gradFill flip="none" rotWithShape="1">
            <a:gsLst>
              <a:gs pos="0">
                <a:srgbClr val="00B050">
                  <a:shade val="30000"/>
                  <a:satMod val="115000"/>
                </a:srgbClr>
              </a:gs>
              <a:gs pos="50000">
                <a:srgbClr val="00B050">
                  <a:shade val="67500"/>
                  <a:satMod val="115000"/>
                </a:srgbClr>
              </a:gs>
              <a:gs pos="100000">
                <a:srgbClr val="00B050">
                  <a:shade val="100000"/>
                  <a:satMod val="115000"/>
                </a:srgbClr>
              </a:gs>
            </a:gsLst>
            <a:lin ang="16200000" scaled="1"/>
            <a:tileRect/>
          </a:gradFill>
          <a:ln>
            <a:solidFill>
              <a:srgbClr val="00B050"/>
            </a:solidFill>
          </a:ln>
        </p:spPr>
        <p:style>
          <a:lnRef idx="1">
            <a:schemeClr val="accent4"/>
          </a:lnRef>
          <a:fillRef idx="3">
            <a:schemeClr val="accent4"/>
          </a:fillRef>
          <a:effectRef idx="2">
            <a:schemeClr val="accent4"/>
          </a:effectRef>
          <a:fontRef idx="minor">
            <a:schemeClr val="lt1"/>
          </a:fontRef>
        </p:style>
        <p:txBody>
          <a:bodyPr lIns="71332" tIns="35666" rIns="71332" bIns="35666" rtlCol="0" anchor="ctr"/>
          <a:lstStyle/>
          <a:p>
            <a:pPr algn="ctr"/>
            <a:r>
              <a:rPr lang="en-US" b="1" dirty="0" smtClean="0">
                <a:solidFill>
                  <a:schemeClr val="tx1"/>
                </a:solidFill>
              </a:rPr>
              <a:t>Safe to use today!</a:t>
            </a:r>
            <a:endParaRPr lang="en-US" b="1" dirty="0">
              <a:solidFill>
                <a:schemeClr val="tx1"/>
              </a:solidFill>
            </a:endParaRPr>
          </a:p>
        </p:txBody>
      </p:sp>
    </p:spTree>
    <p:extLst>
      <p:ext uri="{BB962C8B-B14F-4D97-AF65-F5344CB8AC3E}">
        <p14:creationId xmlns:p14="http://schemas.microsoft.com/office/powerpoint/2010/main" val="10103908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Canvas for IE6/7/8</a:t>
            </a:r>
            <a:endParaRPr lang="en-US" dirty="0"/>
          </a:p>
        </p:txBody>
      </p:sp>
      <p:sp>
        <p:nvSpPr>
          <p:cNvPr id="3" name="Content Placeholder 2"/>
          <p:cNvSpPr>
            <a:spLocks noGrp="1"/>
          </p:cNvSpPr>
          <p:nvPr>
            <p:ph idx="1"/>
          </p:nvPr>
        </p:nvSpPr>
        <p:spPr>
          <a:xfrm>
            <a:off x="389436" y="1206499"/>
            <a:ext cx="8363938" cy="764312"/>
          </a:xfrm>
        </p:spPr>
        <p:txBody>
          <a:bodyPr>
            <a:normAutofit fontScale="85000" lnSpcReduction="10000"/>
          </a:bodyPr>
          <a:lstStyle/>
          <a:p>
            <a:r>
              <a:rPr lang="en-US" dirty="0" smtClean="0"/>
              <a:t>Many </a:t>
            </a:r>
            <a:r>
              <a:rPr lang="en-US" dirty="0" err="1" smtClean="0"/>
              <a:t>polyfills</a:t>
            </a:r>
            <a:r>
              <a:rPr lang="en-US" dirty="0" smtClean="0"/>
              <a:t> for older browsers (besides IE)</a:t>
            </a:r>
          </a:p>
          <a:p>
            <a:pPr lvl="1"/>
            <a:r>
              <a:rPr lang="en-US" dirty="0" smtClean="0"/>
              <a:t>JavaScript or Flash based</a:t>
            </a:r>
            <a:endParaRPr lang="en-US" dirty="0"/>
          </a:p>
        </p:txBody>
      </p:sp>
      <p:graphicFrame>
        <p:nvGraphicFramePr>
          <p:cNvPr id="4" name="Diagram 3"/>
          <p:cNvGraphicFramePr/>
          <p:nvPr>
            <p:extLst>
              <p:ext uri="{D42A27DB-BD31-4B8C-83A1-F6EECF244321}">
                <p14:modId xmlns:p14="http://schemas.microsoft.com/office/powerpoint/2010/main" val="333564659"/>
              </p:ext>
            </p:extLst>
          </p:nvPr>
        </p:nvGraphicFramePr>
        <p:xfrm>
          <a:off x="1516855" y="2159000"/>
          <a:ext cx="6096000" cy="31144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8-Point Star 4"/>
          <p:cNvSpPr/>
          <p:nvPr/>
        </p:nvSpPr>
        <p:spPr bwMode="auto">
          <a:xfrm>
            <a:off x="6931247" y="2174875"/>
            <a:ext cx="1121861" cy="1236056"/>
          </a:xfrm>
          <a:prstGeom prst="star8">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71329" tIns="35665" rIns="71329" bIns="35665" numCol="1" rtlCol="0" anchor="ctr" anchorCtr="0" compatLnSpc="1">
            <a:prstTxWarp prst="textNoShape">
              <a:avLst/>
            </a:prstTxWarp>
          </a:bodyPr>
          <a:lstStyle/>
          <a:p>
            <a:pPr algn="ctr" defTabSz="713089"/>
            <a:r>
              <a:rPr lang="en-US" sz="1700" dirty="0">
                <a:solidFill>
                  <a:schemeClr val="tx1">
                    <a:alpha val="99000"/>
                  </a:schemeClr>
                </a:solidFill>
              </a:rPr>
              <a:t>Better </a:t>
            </a:r>
            <a:r>
              <a:rPr lang="en-US" sz="1700" dirty="0" err="1">
                <a:solidFill>
                  <a:schemeClr val="tx1">
                    <a:alpha val="99000"/>
                  </a:schemeClr>
                </a:solidFill>
              </a:rPr>
              <a:t>Perf</a:t>
            </a:r>
            <a:endParaRPr lang="en-US" sz="1700" dirty="0">
              <a:solidFill>
                <a:schemeClr val="tx1">
                  <a:alpha val="99000"/>
                </a:schemeClr>
              </a:solidFill>
            </a:endParaRPr>
          </a:p>
        </p:txBody>
      </p:sp>
    </p:spTree>
    <p:extLst>
      <p:ext uri="{BB962C8B-B14F-4D97-AF65-F5344CB8AC3E}">
        <p14:creationId xmlns:p14="http://schemas.microsoft.com/office/powerpoint/2010/main" val="3403415572"/>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p:txBody>
          <a:bodyPr/>
          <a:lstStyle/>
          <a:p>
            <a:r>
              <a:rPr lang="en-US" dirty="0">
                <a:solidFill>
                  <a:srgbClr val="FFFFFF"/>
                </a:solidFill>
              </a:rPr>
              <a:t>CSS3 </a:t>
            </a:r>
            <a:r>
              <a:rPr lang="en-US" dirty="0" smtClean="0">
                <a:solidFill>
                  <a:srgbClr val="FFFFFF"/>
                </a:solidFill>
              </a:rPr>
              <a:t>Techniques</a:t>
            </a:r>
          </a:p>
          <a:p>
            <a:endParaRPr lang="en-US" dirty="0">
              <a:solidFill>
                <a:srgbClr val="FFFFFF"/>
              </a:solidFill>
            </a:endParaRPr>
          </a:p>
          <a:p>
            <a:r>
              <a:rPr lang="en-US" dirty="0" smtClean="0">
                <a:solidFill>
                  <a:srgbClr val="FFFFFF"/>
                </a:solidFill>
              </a:rPr>
              <a:t>You can use today..</a:t>
            </a:r>
          </a:p>
        </p:txBody>
      </p:sp>
    </p:spTree>
    <p:extLst>
      <p:ext uri="{BB962C8B-B14F-4D97-AF65-F5344CB8AC3E}">
        <p14:creationId xmlns:p14="http://schemas.microsoft.com/office/powerpoint/2010/main" val="88562055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CSS3 Selectors</a:t>
            </a:r>
            <a:endParaRPr lang="en-US" dirty="0"/>
          </a:p>
        </p:txBody>
      </p:sp>
      <p:sp>
        <p:nvSpPr>
          <p:cNvPr id="3" name="Content Placeholder 2"/>
          <p:cNvSpPr>
            <a:spLocks noGrp="1"/>
          </p:cNvSpPr>
          <p:nvPr>
            <p:ph idx="1"/>
          </p:nvPr>
        </p:nvSpPr>
        <p:spPr>
          <a:xfrm>
            <a:off x="457200" y="1079500"/>
            <a:ext cx="8229600" cy="369332"/>
          </a:xfrm>
        </p:spPr>
        <p:txBody>
          <a:bodyPr>
            <a:normAutofit fontScale="85000" lnSpcReduction="20000"/>
          </a:bodyPr>
          <a:lstStyle/>
          <a:p>
            <a:r>
              <a:rPr lang="en-US" dirty="0" smtClean="0"/>
              <a:t>Powerful new selector options</a:t>
            </a:r>
          </a:p>
        </p:txBody>
      </p:sp>
      <p:sp>
        <p:nvSpPr>
          <p:cNvPr id="4" name="Text Placeholder 3"/>
          <p:cNvSpPr>
            <a:spLocks noGrp="1"/>
          </p:cNvSpPr>
          <p:nvPr>
            <p:ph type="body" sz="quarter" idx="10"/>
          </p:nvPr>
        </p:nvSpPr>
        <p:spPr>
          <a:xfrm>
            <a:off x="528656" y="1706564"/>
            <a:ext cx="7767398" cy="2944813"/>
          </a:xfrm>
        </p:spPr>
        <p:txBody>
          <a:bodyPr>
            <a:normAutofit/>
          </a:bodyPr>
          <a:lstStyle/>
          <a:p>
            <a:r>
              <a:rPr lang="en-US" sz="1200" b="1" dirty="0"/>
              <a:t>//Alternating Items</a:t>
            </a:r>
          </a:p>
          <a:p>
            <a:r>
              <a:rPr lang="en-US" sz="1200" dirty="0" err="1"/>
              <a:t>li:nth-child</a:t>
            </a:r>
            <a:r>
              <a:rPr lang="en-US" sz="1200" dirty="0"/>
              <a:t>(odd) { color: blue; }</a:t>
            </a:r>
          </a:p>
          <a:p>
            <a:r>
              <a:rPr lang="en-US" sz="1200" dirty="0" err="1"/>
              <a:t>li:nth-child</a:t>
            </a:r>
            <a:r>
              <a:rPr lang="en-US" sz="1200" dirty="0"/>
              <a:t>(even) { color: green; }</a:t>
            </a:r>
          </a:p>
          <a:p>
            <a:r>
              <a:rPr lang="en-US" sz="1200" dirty="0" err="1"/>
              <a:t>li:nth-child</a:t>
            </a:r>
            <a:r>
              <a:rPr lang="en-US" sz="1200" dirty="0"/>
              <a:t>(3n) { color: red; } //Every 3</a:t>
            </a:r>
            <a:r>
              <a:rPr lang="en-US" sz="1200" baseline="30000" dirty="0"/>
              <a:t>rd</a:t>
            </a:r>
            <a:r>
              <a:rPr lang="en-US" sz="1200" dirty="0"/>
              <a:t> item</a:t>
            </a:r>
          </a:p>
          <a:p>
            <a:endParaRPr lang="en-US" sz="1200" dirty="0"/>
          </a:p>
          <a:p>
            <a:r>
              <a:rPr lang="en-US" sz="1200" b="1" dirty="0"/>
              <a:t>//First/Last Items</a:t>
            </a:r>
          </a:p>
          <a:p>
            <a:r>
              <a:rPr lang="en-US" sz="1200" dirty="0" err="1"/>
              <a:t>li:first-of-type</a:t>
            </a:r>
            <a:r>
              <a:rPr lang="en-US" sz="1200" dirty="0"/>
              <a:t> { color: blue; }</a:t>
            </a:r>
          </a:p>
          <a:p>
            <a:r>
              <a:rPr lang="en-US" sz="1200" dirty="0" err="1"/>
              <a:t>li:not</a:t>
            </a:r>
            <a:r>
              <a:rPr lang="en-US" sz="1200" dirty="0"/>
              <a:t>(:first-of-type):not(:last-of-type) { color: orange; } //All *but* first/last</a:t>
            </a:r>
          </a:p>
          <a:p>
            <a:endParaRPr lang="en-US" sz="1200" dirty="0"/>
          </a:p>
          <a:p>
            <a:r>
              <a:rPr lang="en-US" sz="1200" b="1" dirty="0"/>
              <a:t>//Enabled/Disabled</a:t>
            </a:r>
          </a:p>
          <a:p>
            <a:r>
              <a:rPr lang="en-US" sz="1200" dirty="0" err="1"/>
              <a:t>input:enabled</a:t>
            </a:r>
            <a:r>
              <a:rPr lang="en-US" sz="1200" dirty="0"/>
              <a:t> {  border: 2px solid green; }</a:t>
            </a:r>
          </a:p>
          <a:p>
            <a:r>
              <a:rPr lang="en-US" sz="1200" dirty="0" err="1"/>
              <a:t>input:disabled</a:t>
            </a:r>
            <a:r>
              <a:rPr lang="en-US" sz="1200" dirty="0"/>
              <a:t> {  background-color: #BBB; }</a:t>
            </a:r>
          </a:p>
        </p:txBody>
      </p:sp>
      <p:sp>
        <p:nvSpPr>
          <p:cNvPr id="6" name="TextBox 5"/>
          <p:cNvSpPr txBox="1"/>
          <p:nvPr/>
        </p:nvSpPr>
        <p:spPr>
          <a:xfrm>
            <a:off x="2943991" y="5011094"/>
            <a:ext cx="3165506" cy="553998"/>
          </a:xfrm>
          <a:prstGeom prst="rect">
            <a:avLst/>
          </a:prstGeom>
          <a:noFill/>
        </p:spPr>
        <p:txBody>
          <a:bodyPr wrap="square" lIns="0" tIns="0" rIns="0" bIns="0" rtlCol="0">
            <a:spAutoFit/>
          </a:bodyPr>
          <a:lstStyle/>
          <a:p>
            <a:r>
              <a:rPr lang="en-US" i="1" dirty="0" smtClean="0">
                <a:solidFill>
                  <a:schemeClr val="bg2">
                    <a:lumMod val="40000"/>
                    <a:lumOff val="60000"/>
                  </a:schemeClr>
                </a:solidFill>
              </a:rPr>
              <a:t>*Use jQuery to support legacy browsers</a:t>
            </a:r>
          </a:p>
        </p:txBody>
      </p:sp>
    </p:spTree>
    <p:extLst>
      <p:ext uri="{BB962C8B-B14F-4D97-AF65-F5344CB8AC3E}">
        <p14:creationId xmlns:p14="http://schemas.microsoft.com/office/powerpoint/2010/main" val="3218721201"/>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CSS3 Color</a:t>
            </a:r>
            <a:endParaRPr lang="en-US" dirty="0"/>
          </a:p>
        </p:txBody>
      </p:sp>
      <p:sp>
        <p:nvSpPr>
          <p:cNvPr id="3" name="Content Placeholder 2"/>
          <p:cNvSpPr>
            <a:spLocks noGrp="1"/>
          </p:cNvSpPr>
          <p:nvPr>
            <p:ph idx="1"/>
          </p:nvPr>
        </p:nvSpPr>
        <p:spPr>
          <a:xfrm>
            <a:off x="457200" y="1079500"/>
            <a:ext cx="8229600" cy="764312"/>
          </a:xfrm>
        </p:spPr>
        <p:txBody>
          <a:bodyPr>
            <a:normAutofit fontScale="85000" lnSpcReduction="20000"/>
          </a:bodyPr>
          <a:lstStyle/>
          <a:p>
            <a:r>
              <a:rPr lang="en-US" dirty="0" smtClean="0"/>
              <a:t>HSL and RGB</a:t>
            </a:r>
          </a:p>
          <a:p>
            <a:pPr lvl="1"/>
            <a:r>
              <a:rPr lang="en-US" dirty="0" smtClean="0"/>
              <a:t>Support for new color models + alpha channels</a:t>
            </a:r>
            <a:endParaRPr lang="en-US" dirty="0"/>
          </a:p>
        </p:txBody>
      </p:sp>
      <p:sp>
        <p:nvSpPr>
          <p:cNvPr id="4" name="Text Placeholder 3"/>
          <p:cNvSpPr>
            <a:spLocks noGrp="1"/>
          </p:cNvSpPr>
          <p:nvPr>
            <p:ph type="body" sz="quarter" idx="10"/>
          </p:nvPr>
        </p:nvSpPr>
        <p:spPr>
          <a:xfrm>
            <a:off x="457200" y="2095500"/>
            <a:ext cx="3865895" cy="2349500"/>
          </a:xfrm>
        </p:spPr>
        <p:txBody>
          <a:bodyPr>
            <a:normAutofit/>
          </a:bodyPr>
          <a:lstStyle/>
          <a:p>
            <a:r>
              <a:rPr lang="en-US" sz="1200" dirty="0"/>
              <a:t>//RGB</a:t>
            </a:r>
          </a:p>
          <a:p>
            <a:r>
              <a:rPr lang="en-US" sz="1200" dirty="0" err="1"/>
              <a:t>background:rgb</a:t>
            </a:r>
            <a:r>
              <a:rPr lang="en-US" sz="1200" dirty="0"/>
              <a:t>(155,100,100);</a:t>
            </a:r>
          </a:p>
          <a:p>
            <a:endParaRPr lang="en-US" sz="1200" dirty="0"/>
          </a:p>
          <a:p>
            <a:r>
              <a:rPr lang="en-US" sz="1200" dirty="0"/>
              <a:t>//</a:t>
            </a:r>
            <a:r>
              <a:rPr lang="en-US" sz="1200" dirty="0" err="1"/>
              <a:t>RGBa</a:t>
            </a:r>
            <a:endParaRPr lang="en-US" sz="1200" dirty="0"/>
          </a:p>
          <a:p>
            <a:r>
              <a:rPr lang="en-US" sz="1200" dirty="0" err="1"/>
              <a:t>background:rgba</a:t>
            </a:r>
            <a:r>
              <a:rPr lang="en-US" sz="1200" dirty="0"/>
              <a:t>(153, 134, 117, 0.2);</a:t>
            </a:r>
          </a:p>
        </p:txBody>
      </p:sp>
      <p:sp>
        <p:nvSpPr>
          <p:cNvPr id="5" name="Text Placeholder 3"/>
          <p:cNvSpPr txBox="1">
            <a:spLocks/>
          </p:cNvSpPr>
          <p:nvPr/>
        </p:nvSpPr>
        <p:spPr>
          <a:xfrm>
            <a:off x="4419600" y="2095500"/>
            <a:ext cx="3865895" cy="2349500"/>
          </a:xfrm>
          <a:prstGeom prst="rect">
            <a:avLst/>
          </a:prstGeom>
          <a:solidFill>
            <a:schemeClr val="lt1"/>
          </a:solidFill>
          <a:ln w="25400" cap="flat" cmpd="sng" algn="ctr">
            <a:solidFill>
              <a:schemeClr val="accent1"/>
            </a:solidFill>
            <a:prstDash val="solid"/>
          </a:ln>
          <a:effectLst/>
        </p:spPr>
        <p:txBody>
          <a:bodyPr vert="horz" wrap="square" lIns="0" tIns="0" rIns="0" bIns="0" rtlCol="0">
            <a:normAutofit/>
          </a:bodyPr>
          <a:lstStyle>
            <a:lvl1pPr marL="0" indent="0" algn="l" defTabSz="914363" rtl="0" eaLnBrk="1" latinLnBrk="0" hangingPunct="1">
              <a:lnSpc>
                <a:spcPct val="90000"/>
              </a:lnSpc>
              <a:spcBef>
                <a:spcPct val="20000"/>
              </a:spcBef>
              <a:buSzPct val="90000"/>
              <a:buFontTx/>
              <a:buNone/>
              <a:defRPr sz="1400" kern="1200">
                <a:solidFill>
                  <a:schemeClr val="tx1"/>
                </a:solidFill>
                <a:latin typeface="Consolas" pitchFamily="49" charset="0"/>
                <a:ea typeface="+mn-ea"/>
                <a:cs typeface="Consolas" pitchFamily="49" charset="0"/>
              </a:defRPr>
            </a:lvl1pPr>
            <a:lvl2pPr marL="457200" indent="0" algn="l" defTabSz="914363" rtl="0" eaLnBrk="1" latinLnBrk="0" hangingPunct="1">
              <a:lnSpc>
                <a:spcPct val="90000"/>
              </a:lnSpc>
              <a:spcBef>
                <a:spcPct val="20000"/>
              </a:spcBef>
              <a:buSzPct val="90000"/>
              <a:buFontTx/>
              <a:buNone/>
              <a:defRPr sz="1400" kern="1200">
                <a:solidFill>
                  <a:schemeClr val="tx1"/>
                </a:solidFill>
                <a:latin typeface="Consolas" pitchFamily="49" charset="0"/>
                <a:ea typeface="+mn-ea"/>
                <a:cs typeface="Consolas" pitchFamily="49" charset="0"/>
              </a:defRPr>
            </a:lvl2pPr>
            <a:lvl3pPr marL="914400" indent="0" algn="l" defTabSz="914363" rtl="0" eaLnBrk="1" latinLnBrk="0" hangingPunct="1">
              <a:lnSpc>
                <a:spcPct val="90000"/>
              </a:lnSpc>
              <a:spcBef>
                <a:spcPct val="20000"/>
              </a:spcBef>
              <a:buSzPct val="90000"/>
              <a:buFontTx/>
              <a:buNone/>
              <a:defRPr sz="1400" kern="1200">
                <a:solidFill>
                  <a:schemeClr val="tx1"/>
                </a:solidFill>
                <a:latin typeface="Consolas" pitchFamily="49" charset="0"/>
                <a:ea typeface="+mn-ea"/>
                <a:cs typeface="Consolas" pitchFamily="49" charset="0"/>
              </a:defRPr>
            </a:lvl3pPr>
            <a:lvl4pPr marL="1371600" indent="0" algn="l" defTabSz="914363" rtl="0" eaLnBrk="1" latinLnBrk="0" hangingPunct="1">
              <a:lnSpc>
                <a:spcPct val="90000"/>
              </a:lnSpc>
              <a:spcBef>
                <a:spcPct val="20000"/>
              </a:spcBef>
              <a:buSzPct val="90000"/>
              <a:buFontTx/>
              <a:buNone/>
              <a:defRPr sz="1400" kern="1200">
                <a:solidFill>
                  <a:schemeClr val="tx1"/>
                </a:solidFill>
                <a:latin typeface="Consolas" pitchFamily="49" charset="0"/>
                <a:ea typeface="+mn-ea"/>
                <a:cs typeface="Consolas" pitchFamily="49" charset="0"/>
              </a:defRPr>
            </a:lvl4pPr>
            <a:lvl5pPr marL="1828800" indent="0" algn="l" defTabSz="914363" rtl="0" eaLnBrk="1" latinLnBrk="0" hangingPunct="1">
              <a:lnSpc>
                <a:spcPct val="90000"/>
              </a:lnSpc>
              <a:spcBef>
                <a:spcPct val="20000"/>
              </a:spcBef>
              <a:buSzPct val="90000"/>
              <a:buFontTx/>
              <a:buNone/>
              <a:defRPr sz="1400" kern="1200">
                <a:solidFill>
                  <a:schemeClr val="tx1"/>
                </a:solidFill>
                <a:latin typeface="Consolas" pitchFamily="49" charset="0"/>
                <a:ea typeface="+mn-ea"/>
                <a:cs typeface="Consolas" pitchFamily="49"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200" dirty="0"/>
              <a:t>//HSL</a:t>
            </a:r>
          </a:p>
          <a:p>
            <a:r>
              <a:rPr lang="en-US" sz="1200" dirty="0" err="1"/>
              <a:t>background:hsl</a:t>
            </a:r>
            <a:r>
              <a:rPr lang="en-US" sz="1200" dirty="0"/>
              <a:t>(320,100%,25%);</a:t>
            </a:r>
          </a:p>
          <a:p>
            <a:endParaRPr lang="en-US" sz="1200" dirty="0"/>
          </a:p>
          <a:p>
            <a:r>
              <a:rPr lang="en-US" sz="1200" dirty="0"/>
              <a:t>//</a:t>
            </a:r>
            <a:r>
              <a:rPr lang="en-US" sz="1200" dirty="0" err="1"/>
              <a:t>HSLa</a:t>
            </a:r>
            <a:endParaRPr lang="en-US" sz="1200" dirty="0"/>
          </a:p>
          <a:p>
            <a:r>
              <a:rPr lang="en-US" sz="1200" dirty="0" err="1"/>
              <a:t>background:hsla</a:t>
            </a:r>
            <a:r>
              <a:rPr lang="en-US" sz="1200" dirty="0"/>
              <a:t>(165, 100%, 50%, 1.0);</a:t>
            </a:r>
          </a:p>
        </p:txBody>
      </p:sp>
      <p:pic>
        <p:nvPicPr>
          <p:cNvPr id="3074" name="Picture 2" descr="http://www.lateralcode.com/wp-content/uploads/hsl_top.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00400" y="3771900"/>
            <a:ext cx="2288977" cy="1601868"/>
          </a:xfrm>
          <a:prstGeom prst="rect">
            <a:avLst/>
          </a:prstGeom>
          <a:noFill/>
          <a:effectLst>
            <a:outerShdw blurRad="50800" dist="38100" dir="8100000" algn="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501505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Effect transition="in" filter="fade">
                                      <p:cBhvr>
                                        <p:cTn id="7" dur="500"/>
                                        <p:tgtEl>
                                          <p:spTgt spid="30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Custom Fonts</a:t>
            </a:r>
            <a:endParaRPr lang="en-US" dirty="0"/>
          </a:p>
        </p:txBody>
      </p:sp>
      <p:sp>
        <p:nvSpPr>
          <p:cNvPr id="3" name="Content Placeholder 2"/>
          <p:cNvSpPr>
            <a:spLocks noGrp="1"/>
          </p:cNvSpPr>
          <p:nvPr>
            <p:ph idx="1"/>
          </p:nvPr>
        </p:nvSpPr>
        <p:spPr>
          <a:xfrm>
            <a:off x="457200" y="1079500"/>
            <a:ext cx="8229600" cy="764312"/>
          </a:xfrm>
        </p:spPr>
        <p:txBody>
          <a:bodyPr>
            <a:normAutofit fontScale="85000" lnSpcReduction="20000"/>
          </a:bodyPr>
          <a:lstStyle/>
          <a:p>
            <a:r>
              <a:rPr lang="en-US" dirty="0" smtClean="0"/>
              <a:t>Biggest Problem?</a:t>
            </a:r>
          </a:p>
          <a:p>
            <a:pPr lvl="1"/>
            <a:r>
              <a:rPr lang="en-US" dirty="0" smtClean="0"/>
              <a:t>Licensing!</a:t>
            </a:r>
            <a:endParaRPr lang="en-US" dirty="0"/>
          </a:p>
        </p:txBody>
      </p:sp>
      <p:sp>
        <p:nvSpPr>
          <p:cNvPr id="5" name="Text Placeholder 4"/>
          <p:cNvSpPr>
            <a:spLocks noGrp="1"/>
          </p:cNvSpPr>
          <p:nvPr>
            <p:ph type="body" sz="quarter" idx="10"/>
          </p:nvPr>
        </p:nvSpPr>
        <p:spPr>
          <a:xfrm>
            <a:off x="762000" y="2222500"/>
            <a:ext cx="7924800" cy="2235200"/>
          </a:xfrm>
        </p:spPr>
        <p:txBody>
          <a:bodyPr>
            <a:noAutofit/>
          </a:bodyPr>
          <a:lstStyle/>
          <a:p>
            <a:r>
              <a:rPr lang="en-US" sz="1800" dirty="0">
                <a:solidFill>
                  <a:schemeClr val="tx1">
                    <a:lumMod val="10000"/>
                  </a:schemeClr>
                </a:solidFill>
              </a:rPr>
              <a:t>@font-face { </a:t>
            </a:r>
          </a:p>
          <a:p>
            <a:r>
              <a:rPr lang="en-US" sz="1800" dirty="0">
                <a:solidFill>
                  <a:schemeClr val="tx1">
                    <a:lumMod val="10000"/>
                  </a:schemeClr>
                </a:solidFill>
              </a:rPr>
              <a:t>	font-family: Delicious; </a:t>
            </a:r>
          </a:p>
          <a:p>
            <a:r>
              <a:rPr lang="en-US" sz="1800" dirty="0">
                <a:solidFill>
                  <a:schemeClr val="tx1">
                    <a:lumMod val="10000"/>
                  </a:schemeClr>
                </a:solidFill>
              </a:rPr>
              <a:t>	</a:t>
            </a:r>
            <a:r>
              <a:rPr lang="en-US" sz="1800" dirty="0" err="1">
                <a:solidFill>
                  <a:schemeClr val="tx1">
                    <a:lumMod val="10000"/>
                  </a:schemeClr>
                </a:solidFill>
              </a:rPr>
              <a:t>src</a:t>
            </a:r>
            <a:r>
              <a:rPr lang="en-US" sz="1800" dirty="0">
                <a:solidFill>
                  <a:schemeClr val="tx1">
                    <a:lumMod val="10000"/>
                  </a:schemeClr>
                </a:solidFill>
              </a:rPr>
              <a:t>: </a:t>
            </a:r>
            <a:r>
              <a:rPr lang="en-US" sz="1800" dirty="0" err="1">
                <a:solidFill>
                  <a:schemeClr val="tx1">
                    <a:lumMod val="10000"/>
                  </a:schemeClr>
                </a:solidFill>
              </a:rPr>
              <a:t>url</a:t>
            </a:r>
            <a:r>
              <a:rPr lang="en-US" sz="1800" dirty="0">
                <a:solidFill>
                  <a:schemeClr val="tx1">
                    <a:lumMod val="10000"/>
                  </a:schemeClr>
                </a:solidFill>
              </a:rPr>
              <a:t>('Delicious-Roman.otf') format(“</a:t>
            </a:r>
            <a:r>
              <a:rPr lang="en-US" sz="1800" dirty="0" err="1">
                <a:solidFill>
                  <a:schemeClr val="tx1">
                    <a:lumMod val="10000"/>
                  </a:schemeClr>
                </a:solidFill>
              </a:rPr>
              <a:t>opentype</a:t>
            </a:r>
            <a:r>
              <a:rPr lang="en-US" sz="1800" dirty="0">
                <a:solidFill>
                  <a:schemeClr val="tx1">
                    <a:lumMod val="10000"/>
                  </a:schemeClr>
                </a:solidFill>
              </a:rPr>
              <a:t>”); </a:t>
            </a:r>
          </a:p>
          <a:p>
            <a:r>
              <a:rPr lang="en-US" sz="1800" dirty="0">
                <a:solidFill>
                  <a:schemeClr val="tx1">
                    <a:lumMod val="10000"/>
                  </a:schemeClr>
                </a:solidFill>
              </a:rPr>
              <a:t>} </a:t>
            </a:r>
          </a:p>
          <a:p>
            <a:endParaRPr lang="en-US" sz="1800" dirty="0">
              <a:solidFill>
                <a:schemeClr val="tx1">
                  <a:lumMod val="10000"/>
                </a:schemeClr>
              </a:solidFill>
            </a:endParaRPr>
          </a:p>
          <a:p>
            <a:r>
              <a:rPr lang="en-US" sz="1800" dirty="0">
                <a:solidFill>
                  <a:schemeClr val="tx1">
                    <a:lumMod val="10000"/>
                  </a:schemeClr>
                </a:solidFill>
              </a:rPr>
              <a:t>//Usage</a:t>
            </a:r>
          </a:p>
          <a:p>
            <a:r>
              <a:rPr lang="en-US" sz="1800" dirty="0">
                <a:solidFill>
                  <a:schemeClr val="tx1">
                    <a:lumMod val="10000"/>
                  </a:schemeClr>
                </a:solidFill>
              </a:rPr>
              <a:t>h3 { font-family: Delicious, sans-serif; </a:t>
            </a:r>
            <a:r>
              <a:rPr lang="en-US" sz="1800" dirty="0" smtClean="0">
                <a:solidFill>
                  <a:schemeClr val="tx1">
                    <a:lumMod val="10000"/>
                  </a:schemeClr>
                </a:solidFill>
              </a:rPr>
              <a:t>}</a:t>
            </a:r>
            <a:endParaRPr lang="en-US" sz="1800" dirty="0">
              <a:solidFill>
                <a:schemeClr val="tx1">
                  <a:lumMod val="10000"/>
                </a:schemeClr>
              </a:solidFill>
            </a:endParaRPr>
          </a:p>
        </p:txBody>
      </p:sp>
    </p:spTree>
    <p:extLst>
      <p:ext uri="{BB962C8B-B14F-4D97-AF65-F5344CB8AC3E}">
        <p14:creationId xmlns:p14="http://schemas.microsoft.com/office/powerpoint/2010/main" val="3431941440"/>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Web Font Providers</a:t>
            </a:r>
            <a:endParaRPr lang="en-US" dirty="0"/>
          </a:p>
        </p:txBody>
      </p:sp>
      <p:sp>
        <p:nvSpPr>
          <p:cNvPr id="3" name="Content Placeholder 2"/>
          <p:cNvSpPr>
            <a:spLocks noGrp="1"/>
          </p:cNvSpPr>
          <p:nvPr>
            <p:ph idx="1"/>
          </p:nvPr>
        </p:nvSpPr>
        <p:spPr>
          <a:xfrm>
            <a:off x="389436" y="1206499"/>
            <a:ext cx="8363938" cy="1272143"/>
          </a:xfrm>
        </p:spPr>
        <p:txBody>
          <a:bodyPr>
            <a:normAutofit fontScale="92500" lnSpcReduction="20000"/>
          </a:bodyPr>
          <a:lstStyle/>
          <a:p>
            <a:pPr>
              <a:buBlip>
                <a:blip r:embed="rId3"/>
              </a:buBlip>
            </a:pPr>
            <a:r>
              <a:rPr lang="en-US" dirty="0" smtClean="0"/>
              <a:t>Solve the licensing problem</a:t>
            </a:r>
          </a:p>
          <a:p>
            <a:pPr>
              <a:buBlip>
                <a:blip r:embed="rId3"/>
              </a:buBlip>
            </a:pPr>
            <a:r>
              <a:rPr lang="en-US" dirty="0" smtClean="0"/>
              <a:t>Host the WOFF/TTF/OTF font files </a:t>
            </a:r>
          </a:p>
          <a:p>
            <a:pPr>
              <a:buBlip>
                <a:blip r:embed="rId3"/>
              </a:buBlip>
            </a:pPr>
            <a:r>
              <a:rPr lang="en-US" dirty="0" smtClean="0"/>
              <a:t>Provide easy-to-use code</a:t>
            </a:r>
            <a:endParaRPr lang="en-US" dirty="0"/>
          </a:p>
        </p:txBody>
      </p:sp>
      <p:sp>
        <p:nvSpPr>
          <p:cNvPr id="4" name="TextBox 3"/>
          <p:cNvSpPr txBox="1"/>
          <p:nvPr/>
        </p:nvSpPr>
        <p:spPr>
          <a:xfrm>
            <a:off x="2155938" y="3048002"/>
            <a:ext cx="5129171" cy="1795577"/>
          </a:xfrm>
          <a:prstGeom prst="rect">
            <a:avLst/>
          </a:prstGeom>
          <a:noFill/>
        </p:spPr>
        <p:txBody>
          <a:bodyPr wrap="none" lIns="71332" tIns="35666" rIns="71332" bIns="35666" rtlCol="0">
            <a:spAutoFit/>
          </a:bodyPr>
          <a:lstStyle/>
          <a:p>
            <a:pPr algn="ctr"/>
            <a:r>
              <a:rPr lang="en-US" sz="2800" dirty="0">
                <a:hlinkClick r:id="rId4"/>
              </a:rPr>
              <a:t>http://www.fontsquirrel.com/</a:t>
            </a:r>
            <a:endParaRPr lang="en-US" sz="2800" dirty="0">
              <a:hlinkClick r:id="rId5"/>
            </a:endParaRPr>
          </a:p>
          <a:p>
            <a:pPr algn="ctr"/>
            <a:r>
              <a:rPr lang="en-US" sz="2800" dirty="0">
                <a:hlinkClick r:id="rId6"/>
              </a:rPr>
              <a:t>http://webfonts.fonts.com</a:t>
            </a:r>
            <a:endParaRPr lang="en-US" sz="2800" dirty="0"/>
          </a:p>
          <a:p>
            <a:pPr algn="ctr"/>
            <a:r>
              <a:rPr lang="en-US" sz="2800" dirty="0">
                <a:hlinkClick r:id="rId7"/>
              </a:rPr>
              <a:t>http://typekit.com/libraries</a:t>
            </a:r>
            <a:endParaRPr lang="en-US" sz="2800" dirty="0"/>
          </a:p>
          <a:p>
            <a:pPr algn="ctr"/>
            <a:r>
              <a:rPr lang="en-US" sz="2800" dirty="0">
                <a:hlinkClick r:id="rId5"/>
              </a:rPr>
              <a:t>http://code.google.com/webfonts</a:t>
            </a:r>
            <a:endParaRPr lang="en-US" sz="2800" dirty="0"/>
          </a:p>
        </p:txBody>
      </p:sp>
    </p:spTree>
    <p:extLst>
      <p:ext uri="{BB962C8B-B14F-4D97-AF65-F5344CB8AC3E}">
        <p14:creationId xmlns:p14="http://schemas.microsoft.com/office/powerpoint/2010/main" val="58949946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Borders &amp; Backgrounds</a:t>
            </a:r>
            <a:endParaRPr lang="en-US" dirty="0"/>
          </a:p>
        </p:txBody>
      </p:sp>
      <p:sp>
        <p:nvSpPr>
          <p:cNvPr id="5" name="Content Placeholder 4"/>
          <p:cNvSpPr>
            <a:spLocks noGrp="1"/>
          </p:cNvSpPr>
          <p:nvPr>
            <p:ph idx="1"/>
          </p:nvPr>
        </p:nvSpPr>
        <p:spPr>
          <a:xfrm>
            <a:off x="457200" y="1079500"/>
            <a:ext cx="8229600" cy="764312"/>
          </a:xfrm>
        </p:spPr>
        <p:txBody>
          <a:bodyPr/>
          <a:lstStyle/>
          <a:p>
            <a:r>
              <a:rPr lang="en-US" dirty="0" smtClean="0"/>
              <a:t>Rounded corners, drop shadows, multi-backgrounds</a:t>
            </a:r>
          </a:p>
          <a:p>
            <a:pPr lvl="1"/>
            <a:r>
              <a:rPr lang="en-US" dirty="0" smtClean="0"/>
              <a:t>Expect GD for older browsers</a:t>
            </a:r>
            <a:endParaRPr lang="en-US" dirty="0"/>
          </a:p>
        </p:txBody>
      </p:sp>
      <p:sp>
        <p:nvSpPr>
          <p:cNvPr id="6" name="Text Placeholder 5"/>
          <p:cNvSpPr>
            <a:spLocks noGrp="1"/>
          </p:cNvSpPr>
          <p:nvPr>
            <p:ph type="body" sz="quarter" idx="10"/>
          </p:nvPr>
        </p:nvSpPr>
        <p:spPr>
          <a:xfrm>
            <a:off x="685800" y="2552700"/>
            <a:ext cx="7848600" cy="2238375"/>
          </a:xfrm>
        </p:spPr>
        <p:txBody>
          <a:bodyPr>
            <a:normAutofit lnSpcReduction="10000"/>
          </a:bodyPr>
          <a:lstStyle/>
          <a:p>
            <a:r>
              <a:rPr lang="sv-SE" sz="1400" dirty="0">
                <a:solidFill>
                  <a:schemeClr val="tx1">
                    <a:lumMod val="10000"/>
                  </a:schemeClr>
                </a:solidFill>
              </a:rPr>
              <a:t>//Rounded Corners (Size)</a:t>
            </a:r>
          </a:p>
          <a:p>
            <a:r>
              <a:rPr lang="sv-SE" sz="1400" dirty="0">
                <a:solidFill>
                  <a:schemeClr val="tx1">
                    <a:lumMod val="10000"/>
                  </a:schemeClr>
                </a:solidFill>
              </a:rPr>
              <a:t>border-radius: 5px;</a:t>
            </a:r>
          </a:p>
          <a:p>
            <a:endParaRPr lang="sv-SE" sz="1400" dirty="0">
              <a:solidFill>
                <a:schemeClr val="tx1">
                  <a:lumMod val="10000"/>
                </a:schemeClr>
              </a:solidFill>
            </a:endParaRPr>
          </a:p>
          <a:p>
            <a:r>
              <a:rPr lang="sv-SE" sz="1400" dirty="0">
                <a:solidFill>
                  <a:schemeClr val="tx1">
                    <a:lumMod val="10000"/>
                  </a:schemeClr>
                </a:solidFill>
              </a:rPr>
              <a:t>//Drop shadow (hShift vShift Size Color)</a:t>
            </a:r>
          </a:p>
          <a:p>
            <a:r>
              <a:rPr lang="sv-SE" sz="1400" dirty="0">
                <a:solidFill>
                  <a:schemeClr val="tx1">
                    <a:lumMod val="10000"/>
                  </a:schemeClr>
                </a:solidFill>
              </a:rPr>
              <a:t>box-shadow: 2px 2px 5px #333; </a:t>
            </a:r>
          </a:p>
          <a:p>
            <a:endParaRPr lang="en-US" sz="1400" dirty="0">
              <a:solidFill>
                <a:schemeClr val="tx1">
                  <a:lumMod val="10000"/>
                </a:schemeClr>
              </a:solidFill>
            </a:endParaRPr>
          </a:p>
          <a:p>
            <a:r>
              <a:rPr lang="en-US" sz="1400" dirty="0">
                <a:solidFill>
                  <a:schemeClr val="tx1">
                    <a:lumMod val="10000"/>
                  </a:schemeClr>
                </a:solidFill>
              </a:rPr>
              <a:t>//Background control</a:t>
            </a:r>
          </a:p>
          <a:p>
            <a:r>
              <a:rPr lang="en-US" sz="1400" dirty="0">
                <a:solidFill>
                  <a:schemeClr val="tx1">
                    <a:lumMod val="10000"/>
                  </a:schemeClr>
                </a:solidFill>
              </a:rPr>
              <a:t>background: </a:t>
            </a:r>
            <a:r>
              <a:rPr lang="en-US" sz="1400" dirty="0" err="1">
                <a:solidFill>
                  <a:schemeClr val="tx1">
                    <a:lumMod val="10000"/>
                  </a:schemeClr>
                </a:solidFill>
              </a:rPr>
              <a:t>url</a:t>
            </a:r>
            <a:r>
              <a:rPr lang="en-US" sz="1400" dirty="0">
                <a:solidFill>
                  <a:schemeClr val="tx1">
                    <a:lumMod val="10000"/>
                  </a:schemeClr>
                </a:solidFill>
              </a:rPr>
              <a:t>(top.gif) top left no-</a:t>
            </a:r>
            <a:r>
              <a:rPr lang="en-US" sz="1400" dirty="0" err="1">
                <a:solidFill>
                  <a:schemeClr val="tx1">
                    <a:lumMod val="10000"/>
                  </a:schemeClr>
                </a:solidFill>
              </a:rPr>
              <a:t>repeat,url</a:t>
            </a:r>
            <a:r>
              <a:rPr lang="en-US" sz="1400" dirty="0">
                <a:solidFill>
                  <a:schemeClr val="tx1">
                    <a:lumMod val="10000"/>
                  </a:schemeClr>
                </a:solidFill>
              </a:rPr>
              <a:t>(bottom.gif) bottom left no-repeat;</a:t>
            </a:r>
          </a:p>
          <a:p>
            <a:r>
              <a:rPr lang="en-US" sz="1400" dirty="0">
                <a:solidFill>
                  <a:schemeClr val="tx1">
                    <a:lumMod val="10000"/>
                  </a:schemeClr>
                </a:solidFill>
              </a:rPr>
              <a:t>background-size: 150px 50px;</a:t>
            </a:r>
          </a:p>
        </p:txBody>
      </p:sp>
      <p:sp>
        <p:nvSpPr>
          <p:cNvPr id="7" name="TextBox 6"/>
          <p:cNvSpPr txBox="1"/>
          <p:nvPr/>
        </p:nvSpPr>
        <p:spPr>
          <a:xfrm>
            <a:off x="2801083" y="4958707"/>
            <a:ext cx="3637117" cy="553998"/>
          </a:xfrm>
          <a:prstGeom prst="rect">
            <a:avLst/>
          </a:prstGeom>
          <a:noFill/>
        </p:spPr>
        <p:txBody>
          <a:bodyPr wrap="square" lIns="0" tIns="0" rIns="0" bIns="0" rtlCol="0">
            <a:spAutoFit/>
          </a:bodyPr>
          <a:lstStyle/>
          <a:p>
            <a:r>
              <a:rPr lang="en-US" i="1" dirty="0" smtClean="0">
                <a:solidFill>
                  <a:schemeClr val="bg2">
                    <a:lumMod val="40000"/>
                    <a:lumOff val="60000"/>
                  </a:schemeClr>
                </a:solidFill>
              </a:rPr>
              <a:t>*Use CSS3 PIE to support legacy IE browsers</a:t>
            </a:r>
          </a:p>
        </p:txBody>
      </p:sp>
    </p:spTree>
    <p:extLst>
      <p:ext uri="{BB962C8B-B14F-4D97-AF65-F5344CB8AC3E}">
        <p14:creationId xmlns:p14="http://schemas.microsoft.com/office/powerpoint/2010/main" val="1829875827"/>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Gradients</a:t>
            </a:r>
            <a:endParaRPr lang="en-US" dirty="0"/>
          </a:p>
        </p:txBody>
      </p:sp>
      <p:sp>
        <p:nvSpPr>
          <p:cNvPr id="5" name="Content Placeholder 4"/>
          <p:cNvSpPr>
            <a:spLocks noGrp="1"/>
          </p:cNvSpPr>
          <p:nvPr>
            <p:ph idx="1"/>
          </p:nvPr>
        </p:nvSpPr>
        <p:spPr>
          <a:xfrm>
            <a:off x="457200" y="889000"/>
            <a:ext cx="8229600" cy="1470360"/>
          </a:xfrm>
        </p:spPr>
        <p:txBody>
          <a:bodyPr/>
          <a:lstStyle/>
          <a:p>
            <a:r>
              <a:rPr lang="en-US" i="1" dirty="0" smtClean="0"/>
              <a:t>Emerging</a:t>
            </a:r>
            <a:r>
              <a:rPr lang="en-US" dirty="0" smtClean="0"/>
              <a:t> CSS standard</a:t>
            </a:r>
          </a:p>
          <a:p>
            <a:pPr lvl="1"/>
            <a:r>
              <a:rPr lang="en-US" dirty="0" smtClean="0"/>
              <a:t>But useful and desirable</a:t>
            </a:r>
          </a:p>
          <a:p>
            <a:pPr lvl="1"/>
            <a:r>
              <a:rPr lang="en-US" dirty="0" smtClean="0"/>
              <a:t>Can be “shimmed” to support all browsers</a:t>
            </a:r>
            <a:endParaRPr lang="en-US" dirty="0"/>
          </a:p>
        </p:txBody>
      </p:sp>
      <p:pic>
        <p:nvPicPr>
          <p:cNvPr id="1026" name="Picture 2" descr="webkit gradient"/>
          <p:cNvPicPr>
            <a:picLocks noChangeAspect="1" noChangeArrowheads="1"/>
          </p:cNvPicPr>
          <p:nvPr/>
        </p:nvPicPr>
        <p:blipFill rotWithShape="1">
          <a:blip r:embed="rId3">
            <a:extLst>
              <a:ext uri="{28A0092B-C50C-407E-A947-70E740481C1C}">
                <a14:useLocalDpi xmlns:a14="http://schemas.microsoft.com/office/drawing/2010/main" val="0"/>
              </a:ext>
            </a:extLst>
          </a:blip>
          <a:srcRect t="11719" b="14063"/>
          <a:stretch/>
        </p:blipFill>
        <p:spPr bwMode="auto">
          <a:xfrm>
            <a:off x="1295400" y="2424907"/>
            <a:ext cx="5852160" cy="113109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firefox gradient"/>
          <p:cNvPicPr>
            <a:picLocks noChangeAspect="1" noChangeArrowheads="1"/>
          </p:cNvPicPr>
          <p:nvPr/>
        </p:nvPicPr>
        <p:blipFill rotWithShape="1">
          <a:blip r:embed="rId4">
            <a:extLst>
              <a:ext uri="{28A0092B-C50C-407E-A947-70E740481C1C}">
                <a14:useLocalDpi xmlns:a14="http://schemas.microsoft.com/office/drawing/2010/main" val="0"/>
              </a:ext>
            </a:extLst>
          </a:blip>
          <a:srcRect l="17867" t="11388" r="15890" b="15055"/>
          <a:stretch/>
        </p:blipFill>
        <p:spPr bwMode="auto">
          <a:xfrm>
            <a:off x="1297243" y="3619500"/>
            <a:ext cx="4391891" cy="127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4696257"/>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Media Queries</a:t>
            </a:r>
            <a:endParaRPr lang="en-US" dirty="0"/>
          </a:p>
        </p:txBody>
      </p:sp>
      <p:sp>
        <p:nvSpPr>
          <p:cNvPr id="3" name="Content Placeholder 2"/>
          <p:cNvSpPr>
            <a:spLocks noGrp="1"/>
          </p:cNvSpPr>
          <p:nvPr>
            <p:ph idx="1"/>
          </p:nvPr>
        </p:nvSpPr>
        <p:spPr>
          <a:xfrm>
            <a:off x="457200" y="1079500"/>
            <a:ext cx="8229600" cy="764312"/>
          </a:xfrm>
        </p:spPr>
        <p:txBody>
          <a:bodyPr/>
          <a:lstStyle/>
          <a:p>
            <a:r>
              <a:rPr lang="en-US" dirty="0" smtClean="0"/>
              <a:t>Target styles to specific devices…</a:t>
            </a:r>
          </a:p>
          <a:p>
            <a:pPr lvl="1"/>
            <a:r>
              <a:rPr lang="en-US" dirty="0" smtClean="0"/>
              <a:t>And features!</a:t>
            </a:r>
            <a:endParaRPr lang="en-US" dirty="0"/>
          </a:p>
        </p:txBody>
      </p:sp>
      <p:sp>
        <p:nvSpPr>
          <p:cNvPr id="4" name="Text Placeholder 3"/>
          <p:cNvSpPr>
            <a:spLocks noGrp="1"/>
          </p:cNvSpPr>
          <p:nvPr>
            <p:ph type="body" sz="quarter" idx="10"/>
          </p:nvPr>
        </p:nvSpPr>
        <p:spPr>
          <a:xfrm>
            <a:off x="457200" y="2286000"/>
            <a:ext cx="8229600" cy="2781300"/>
          </a:xfrm>
        </p:spPr>
        <p:txBody>
          <a:bodyPr>
            <a:noAutofit/>
          </a:bodyPr>
          <a:lstStyle/>
          <a:p>
            <a:r>
              <a:rPr lang="en-US" sz="1600" dirty="0">
                <a:solidFill>
                  <a:schemeClr val="tx1">
                    <a:lumMod val="10000"/>
                  </a:schemeClr>
                </a:solidFill>
              </a:rPr>
              <a:t>/*These two rules do the same thing*/</a:t>
            </a:r>
          </a:p>
          <a:p>
            <a:r>
              <a:rPr lang="en-US" sz="1600" dirty="0">
                <a:solidFill>
                  <a:schemeClr val="tx1">
                    <a:lumMod val="10000"/>
                  </a:schemeClr>
                </a:solidFill>
              </a:rPr>
              <a:t>@media all and </a:t>
            </a:r>
            <a:r>
              <a:rPr lang="en-US" sz="1600" b="1" dirty="0">
                <a:solidFill>
                  <a:schemeClr val="tx1">
                    <a:lumMod val="10000"/>
                  </a:schemeClr>
                </a:solidFill>
              </a:rPr>
              <a:t>(min-width:500px) </a:t>
            </a:r>
            <a:r>
              <a:rPr lang="en-US" sz="1600" dirty="0">
                <a:solidFill>
                  <a:schemeClr val="tx1">
                    <a:lumMod val="10000"/>
                  </a:schemeClr>
                </a:solidFill>
              </a:rPr>
              <a:t>{ … } </a:t>
            </a:r>
          </a:p>
          <a:p>
            <a:r>
              <a:rPr lang="en-US" sz="1600" dirty="0">
                <a:solidFill>
                  <a:schemeClr val="tx1">
                    <a:lumMod val="10000"/>
                  </a:schemeClr>
                </a:solidFill>
              </a:rPr>
              <a:t>@media </a:t>
            </a:r>
            <a:r>
              <a:rPr lang="en-US" sz="1600" b="1" dirty="0">
                <a:solidFill>
                  <a:schemeClr val="tx1">
                    <a:lumMod val="10000"/>
                  </a:schemeClr>
                </a:solidFill>
              </a:rPr>
              <a:t>(min-width:500px) </a:t>
            </a:r>
            <a:r>
              <a:rPr lang="en-US" sz="1600" dirty="0">
                <a:solidFill>
                  <a:schemeClr val="tx1">
                    <a:lumMod val="10000"/>
                  </a:schemeClr>
                </a:solidFill>
              </a:rPr>
              <a:t>{ … }</a:t>
            </a:r>
          </a:p>
          <a:p>
            <a:endParaRPr lang="en-US" sz="1600" dirty="0">
              <a:solidFill>
                <a:schemeClr val="tx1">
                  <a:lumMod val="10000"/>
                </a:schemeClr>
              </a:solidFill>
            </a:endParaRPr>
          </a:p>
          <a:p>
            <a:r>
              <a:rPr lang="en-US" sz="1600" dirty="0">
                <a:solidFill>
                  <a:schemeClr val="tx1">
                    <a:lumMod val="10000"/>
                  </a:schemeClr>
                </a:solidFill>
              </a:rPr>
              <a:t>/*Multiple conditions*/</a:t>
            </a:r>
          </a:p>
          <a:p>
            <a:r>
              <a:rPr lang="en-US" sz="1600" dirty="0">
                <a:solidFill>
                  <a:schemeClr val="tx1">
                    <a:lumMod val="10000"/>
                  </a:schemeClr>
                </a:solidFill>
              </a:rPr>
              <a:t>@media </a:t>
            </a:r>
            <a:r>
              <a:rPr lang="en-US" sz="1600" b="1" dirty="0">
                <a:solidFill>
                  <a:schemeClr val="tx1">
                    <a:lumMod val="10000"/>
                  </a:schemeClr>
                </a:solidFill>
              </a:rPr>
              <a:t>screen and (min-width: 600px) and (max-width: 900px) </a:t>
            </a:r>
            <a:r>
              <a:rPr lang="en-US" sz="1600" dirty="0">
                <a:solidFill>
                  <a:schemeClr val="tx1">
                    <a:lumMod val="10000"/>
                  </a:schemeClr>
                </a:solidFill>
              </a:rPr>
              <a:t>{</a:t>
            </a:r>
          </a:p>
          <a:p>
            <a:r>
              <a:rPr lang="en-US" sz="1600" dirty="0">
                <a:solidFill>
                  <a:schemeClr val="tx1">
                    <a:lumMod val="10000"/>
                  </a:schemeClr>
                </a:solidFill>
              </a:rPr>
              <a:t>  .class {</a:t>
            </a:r>
          </a:p>
          <a:p>
            <a:r>
              <a:rPr lang="en-US" sz="1600" dirty="0">
                <a:solidFill>
                  <a:schemeClr val="tx1">
                    <a:lumMod val="10000"/>
                  </a:schemeClr>
                </a:solidFill>
              </a:rPr>
              <a:t>    background: #333;</a:t>
            </a:r>
          </a:p>
          <a:p>
            <a:r>
              <a:rPr lang="en-US" sz="1600" dirty="0">
                <a:solidFill>
                  <a:schemeClr val="tx1">
                    <a:lumMod val="10000"/>
                  </a:schemeClr>
                </a:solidFill>
              </a:rPr>
              <a:t>  }</a:t>
            </a:r>
          </a:p>
          <a:p>
            <a:r>
              <a:rPr lang="en-US" sz="1600" dirty="0">
                <a:solidFill>
                  <a:schemeClr val="tx1">
                    <a:lumMod val="10000"/>
                  </a:schemeClr>
                </a:solidFill>
              </a:rPr>
              <a:t>}</a:t>
            </a:r>
          </a:p>
        </p:txBody>
      </p:sp>
    </p:spTree>
    <p:extLst>
      <p:ext uri="{BB962C8B-B14F-4D97-AF65-F5344CB8AC3E}">
        <p14:creationId xmlns:p14="http://schemas.microsoft.com/office/powerpoint/2010/main" val="343250676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80609" y="1986929"/>
            <a:ext cx="1829276" cy="2032000"/>
          </a:xfrm>
          <a:prstGeom prst="rect">
            <a:avLst/>
          </a:prstGeom>
        </p:spPr>
      </p:pic>
      <p:pic>
        <p:nvPicPr>
          <p:cNvPr id="4" name="Picture 3"/>
          <p:cNvPicPr>
            <a:picLocks noChangeAspect="1"/>
          </p:cNvPicPr>
          <p:nvPr/>
        </p:nvPicPr>
        <p:blipFill>
          <a:blip r:embed="rId4"/>
          <a:stretch>
            <a:fillRect/>
          </a:stretch>
        </p:blipFill>
        <p:spPr>
          <a:xfrm>
            <a:off x="4648200" y="1562100"/>
            <a:ext cx="2590800" cy="2590800"/>
          </a:xfrm>
          <a:prstGeom prst="rect">
            <a:avLst/>
          </a:prstGeom>
        </p:spPr>
      </p:pic>
      <p:sp>
        <p:nvSpPr>
          <p:cNvPr id="5" name="Title 3"/>
          <p:cNvSpPr txBox="1">
            <a:spLocks/>
          </p:cNvSpPr>
          <p:nvPr/>
        </p:nvSpPr>
        <p:spPr>
          <a:xfrm>
            <a:off x="533400" y="266700"/>
            <a:ext cx="8229600" cy="671201"/>
          </a:xfrm>
          <a:prstGeom prst="rect">
            <a:avLst/>
          </a:prstGeom>
        </p:spPr>
        <p:txBody>
          <a:bodyPr/>
          <a:lstStyle>
            <a:lvl1pPr algn="l" defTabSz="914363" rtl="0" eaLnBrk="1" latinLnBrk="0" hangingPunct="1">
              <a:lnSpc>
                <a:spcPct val="90000"/>
              </a:lnSpc>
              <a:spcBef>
                <a:spcPct val="0"/>
              </a:spcBef>
              <a:buNone/>
              <a:defRPr lang="en-US" sz="4400" b="0" kern="1200" cap="none" spc="-100" baseline="0" dirty="0" smtClean="0">
                <a:ln w="3175">
                  <a:noFill/>
                </a:ln>
                <a:solidFill>
                  <a:schemeClr val="bg1"/>
                </a:solidFill>
                <a:effectLst>
                  <a:outerShdw blurRad="50800" dist="38100" dir="2700000" algn="tl" rotWithShape="0">
                    <a:prstClr val="black">
                      <a:alpha val="40000"/>
                    </a:prstClr>
                  </a:outerShdw>
                </a:effectLst>
                <a:latin typeface="+mj-lt"/>
                <a:ea typeface="+mn-ea"/>
                <a:cs typeface="Arial" charset="0"/>
              </a:defRPr>
            </a:lvl1pPr>
          </a:lstStyle>
          <a:p>
            <a:pPr algn="ctr"/>
            <a:r>
              <a:rPr lang="en-US" sz="6600" dirty="0" smtClean="0"/>
              <a:t>Remember When?</a:t>
            </a:r>
            <a:endParaRPr lang="en-US" sz="6600" dirty="0"/>
          </a:p>
        </p:txBody>
      </p:sp>
    </p:spTree>
    <p:extLst>
      <p:ext uri="{BB962C8B-B14F-4D97-AF65-F5344CB8AC3E}">
        <p14:creationId xmlns:p14="http://schemas.microsoft.com/office/powerpoint/2010/main" val="373261613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Tomorrow Land (aka Mobile)</a:t>
            </a:r>
            <a:br>
              <a:rPr lang="en-US" sz="3200" dirty="0" smtClean="0"/>
            </a:br>
            <a:endParaRPr lang="en-US" sz="3200" dirty="0"/>
          </a:p>
        </p:txBody>
      </p:sp>
      <p:graphicFrame>
        <p:nvGraphicFramePr>
          <p:cNvPr id="4" name="Content Placeholder 9"/>
          <p:cNvGraphicFramePr>
            <a:graphicFrameLocks noGrp="1"/>
          </p:cNvGraphicFramePr>
          <p:nvPr>
            <p:ph idx="1"/>
            <p:extLst>
              <p:ext uri="{D42A27DB-BD31-4B8C-83A1-F6EECF244321}">
                <p14:modId xmlns:p14="http://schemas.microsoft.com/office/powerpoint/2010/main" val="3726364860"/>
              </p:ext>
            </p:extLst>
          </p:nvPr>
        </p:nvGraphicFramePr>
        <p:xfrm>
          <a:off x="762000" y="723900"/>
          <a:ext cx="7696200" cy="4172175"/>
        </p:xfrm>
        <a:graphic>
          <a:graphicData uri="http://schemas.openxmlformats.org/drawingml/2006/table">
            <a:tbl>
              <a:tblPr firstRow="1" bandRow="1">
                <a:tableStyleId>{5C22544A-7EE6-4342-B048-85BDC9FD1C3A}</a:tableStyleId>
              </a:tblPr>
              <a:tblGrid>
                <a:gridCol w="1924050"/>
                <a:gridCol w="1924050"/>
                <a:gridCol w="1924050"/>
                <a:gridCol w="1924050"/>
              </a:tblGrid>
              <a:tr h="596153">
                <a:tc>
                  <a:txBody>
                    <a:bodyPr/>
                    <a:lstStyle/>
                    <a:p>
                      <a:endParaRPr lang="en-US" sz="1800" dirty="0"/>
                    </a:p>
                  </a:txBody>
                  <a:tcPr marL="68598" marR="68598" marT="38100" marB="38100"/>
                </a:tc>
                <a:tc>
                  <a:txBody>
                    <a:bodyPr/>
                    <a:lstStyle/>
                    <a:p>
                      <a:pPr algn="ctr"/>
                      <a:r>
                        <a:rPr lang="en-US" sz="1500" dirty="0" err="1" smtClean="0"/>
                        <a:t>iOS</a:t>
                      </a:r>
                      <a:endParaRPr lang="en-US" sz="1500" dirty="0"/>
                    </a:p>
                  </a:txBody>
                  <a:tcPr marL="68598" marR="68598" marT="38100" marB="38100"/>
                </a:tc>
                <a:tc>
                  <a:txBody>
                    <a:bodyPr/>
                    <a:lstStyle/>
                    <a:p>
                      <a:pPr algn="ctr"/>
                      <a:r>
                        <a:rPr lang="en-CA" sz="1800" dirty="0" smtClean="0">
                          <a:latin typeface="Segoe UI" pitchFamily="34" charset="0"/>
                          <a:ea typeface="Segoe UI" pitchFamily="34" charset="0"/>
                          <a:cs typeface="Segoe UI" pitchFamily="34" charset="0"/>
                        </a:rPr>
                        <a:t>Android</a:t>
                      </a:r>
                      <a:endParaRPr lang="en-CA" sz="1800" dirty="0">
                        <a:latin typeface="Segoe UI" pitchFamily="34" charset="0"/>
                        <a:ea typeface="Segoe UI" pitchFamily="34" charset="0"/>
                        <a:cs typeface="Segoe UI" pitchFamily="34" charset="0"/>
                      </a:endParaRPr>
                    </a:p>
                  </a:txBody>
                  <a:tcPr/>
                </a:tc>
                <a:tc>
                  <a:txBody>
                    <a:bodyPr/>
                    <a:lstStyle/>
                    <a:p>
                      <a:pPr algn="ctr"/>
                      <a:r>
                        <a:rPr lang="en-CA" sz="1800" dirty="0" smtClean="0">
                          <a:latin typeface="Segoe UI" pitchFamily="34" charset="0"/>
                          <a:ea typeface="Segoe UI" pitchFamily="34" charset="0"/>
                          <a:cs typeface="Segoe UI" pitchFamily="34" charset="0"/>
                        </a:rPr>
                        <a:t>Windows Phone (ie10)</a:t>
                      </a:r>
                      <a:endParaRPr lang="en-CA" sz="1800" dirty="0">
                        <a:latin typeface="Segoe UI" pitchFamily="34" charset="0"/>
                        <a:ea typeface="Segoe UI" pitchFamily="34" charset="0"/>
                        <a:cs typeface="Segoe UI" pitchFamily="34" charset="0"/>
                      </a:endParaRPr>
                    </a:p>
                  </a:txBody>
                  <a:tcPr/>
                </a:tc>
              </a:tr>
              <a:tr h="283882">
                <a:tc>
                  <a:txBody>
                    <a:bodyPr/>
                    <a:lstStyle/>
                    <a:p>
                      <a:r>
                        <a:rPr lang="en-US" sz="1500" dirty="0" err="1" smtClean="0"/>
                        <a:t>Geolocation</a:t>
                      </a:r>
                      <a:endParaRPr lang="en-US" sz="1500" dirty="0"/>
                    </a:p>
                  </a:txBody>
                  <a:tcPr marL="68598" marR="68598" marT="38100" marB="38100"/>
                </a:tc>
                <a:tc>
                  <a:txBody>
                    <a:bodyPr/>
                    <a:lstStyle/>
                    <a:p>
                      <a:pPr algn="ctr"/>
                      <a:r>
                        <a:rPr lang="en-US" sz="1500" dirty="0" smtClean="0">
                          <a:sym typeface="Wingdings"/>
                        </a:rPr>
                        <a:t></a:t>
                      </a:r>
                      <a:endParaRPr lang="en-US" sz="1500" dirty="0"/>
                    </a:p>
                  </a:txBody>
                  <a:tcPr marL="68598" marR="68598" marT="38100" marB="38100"/>
                </a:tc>
                <a:tc>
                  <a:txBody>
                    <a:bodyPr/>
                    <a:lstStyle/>
                    <a:p>
                      <a:pPr marL="0" marR="0" indent="0" algn="ctr" defTabSz="914363" rtl="0" eaLnBrk="1" fontAlgn="auto" latinLnBrk="0" hangingPunct="1">
                        <a:lnSpc>
                          <a:spcPct val="100000"/>
                        </a:lnSpc>
                        <a:spcBef>
                          <a:spcPts val="0"/>
                        </a:spcBef>
                        <a:spcAft>
                          <a:spcPts val="0"/>
                        </a:spcAft>
                        <a:buClrTx/>
                        <a:buSzTx/>
                        <a:buFontTx/>
                        <a:buNone/>
                        <a:tabLst/>
                        <a:defRPr/>
                      </a:pPr>
                      <a:r>
                        <a:rPr lang="en-US" sz="1500" dirty="0" smtClean="0">
                          <a:sym typeface="Wingdings"/>
                        </a:rPr>
                        <a:t></a:t>
                      </a:r>
                      <a:endParaRPr lang="en-US" sz="1500" dirty="0" smtClean="0"/>
                    </a:p>
                  </a:txBody>
                  <a:tcPr marL="68598" marR="68598" marT="38100" marB="38100"/>
                </a:tc>
                <a:tc>
                  <a:txBody>
                    <a:bodyPr/>
                    <a:lstStyle/>
                    <a:p>
                      <a:pPr marL="0" marR="0" indent="0" algn="ctr" defTabSz="914363" rtl="0" eaLnBrk="1" fontAlgn="auto" latinLnBrk="0" hangingPunct="1">
                        <a:lnSpc>
                          <a:spcPct val="100000"/>
                        </a:lnSpc>
                        <a:spcBef>
                          <a:spcPts val="0"/>
                        </a:spcBef>
                        <a:spcAft>
                          <a:spcPts val="0"/>
                        </a:spcAft>
                        <a:buClrTx/>
                        <a:buSzTx/>
                        <a:buFontTx/>
                        <a:buNone/>
                        <a:tabLst/>
                        <a:defRPr/>
                      </a:pPr>
                      <a:r>
                        <a:rPr lang="en-US" sz="1500" dirty="0" smtClean="0">
                          <a:sym typeface="Wingdings"/>
                        </a:rPr>
                        <a:t></a:t>
                      </a:r>
                      <a:endParaRPr lang="en-US" sz="1500" dirty="0" smtClean="0"/>
                    </a:p>
                  </a:txBody>
                  <a:tcPr marL="68598" marR="68598" marT="38100" marB="38100"/>
                </a:tc>
              </a:tr>
              <a:tr h="283882">
                <a:tc>
                  <a:txBody>
                    <a:bodyPr/>
                    <a:lstStyle/>
                    <a:p>
                      <a:endParaRPr lang="en-US" sz="1500" dirty="0"/>
                    </a:p>
                  </a:txBody>
                  <a:tcPr marL="68598" marR="68598" marT="38100" marB="38100"/>
                </a:tc>
                <a:tc>
                  <a:txBody>
                    <a:bodyPr/>
                    <a:lstStyle/>
                    <a:p>
                      <a:pPr algn="ctr"/>
                      <a:endParaRPr lang="en-US" sz="1500" dirty="0"/>
                    </a:p>
                  </a:txBody>
                  <a:tcPr marL="68598" marR="68598" marT="38100" marB="38100"/>
                </a:tc>
                <a:tc>
                  <a:txBody>
                    <a:bodyPr/>
                    <a:lstStyle/>
                    <a:p>
                      <a:pPr algn="ctr"/>
                      <a:r>
                        <a:rPr lang="en-US" sz="1500" dirty="0" smtClean="0">
                          <a:sym typeface="Wingdings"/>
                        </a:rPr>
                        <a:t></a:t>
                      </a:r>
                      <a:endParaRPr lang="en-US" sz="1500" dirty="0"/>
                    </a:p>
                  </a:txBody>
                  <a:tcPr marL="68598" marR="68598" marT="38100" marB="38100"/>
                </a:tc>
                <a:tc>
                  <a:txBody>
                    <a:bodyPr/>
                    <a:lstStyle/>
                    <a:p>
                      <a:pPr algn="ctr"/>
                      <a:r>
                        <a:rPr lang="en-US" sz="1500" dirty="0" smtClean="0">
                          <a:sym typeface="Wingdings"/>
                        </a:rPr>
                        <a:t></a:t>
                      </a:r>
                      <a:endParaRPr lang="en-US" sz="1500" dirty="0"/>
                    </a:p>
                  </a:txBody>
                  <a:tcPr marL="68598" marR="68598" marT="38100" marB="38100"/>
                </a:tc>
              </a:tr>
              <a:tr h="283882">
                <a:tc>
                  <a:txBody>
                    <a:bodyPr/>
                    <a:lstStyle/>
                    <a:p>
                      <a:r>
                        <a:rPr lang="en-US" sz="1500" dirty="0" smtClean="0"/>
                        <a:t>Offline</a:t>
                      </a:r>
                      <a:endParaRPr lang="en-US" sz="1500" dirty="0"/>
                    </a:p>
                  </a:txBody>
                  <a:tcPr marL="68598" marR="68598" marT="38100" marB="38100"/>
                </a:tc>
                <a:tc>
                  <a:txBody>
                    <a:bodyPr/>
                    <a:lstStyle/>
                    <a:p>
                      <a:pPr algn="ctr"/>
                      <a:r>
                        <a:rPr lang="en-US" sz="1500" dirty="0" smtClean="0">
                          <a:sym typeface="Wingdings"/>
                        </a:rPr>
                        <a:t></a:t>
                      </a:r>
                      <a:endParaRPr lang="en-US" sz="1500" dirty="0"/>
                    </a:p>
                  </a:txBody>
                  <a:tcPr marL="68598" marR="68598" marT="38100" marB="38100"/>
                </a:tc>
                <a:tc>
                  <a:txBody>
                    <a:bodyPr/>
                    <a:lstStyle/>
                    <a:p>
                      <a:pPr algn="ctr"/>
                      <a:r>
                        <a:rPr lang="en-US" sz="1500" dirty="0" smtClean="0">
                          <a:sym typeface="Wingdings"/>
                        </a:rPr>
                        <a:t></a:t>
                      </a:r>
                      <a:endParaRPr lang="en-US" sz="1500" dirty="0"/>
                    </a:p>
                  </a:txBody>
                  <a:tcPr marL="68598" marR="68598" marT="38100" marB="38100"/>
                </a:tc>
                <a:tc>
                  <a:txBody>
                    <a:bodyPr/>
                    <a:lstStyle/>
                    <a:p>
                      <a:pPr algn="ctr"/>
                      <a:r>
                        <a:rPr lang="en-US" sz="1500" dirty="0" smtClean="0">
                          <a:sym typeface="Wingdings"/>
                        </a:rPr>
                        <a:t></a:t>
                      </a:r>
                      <a:endParaRPr lang="en-US" sz="1500" dirty="0"/>
                    </a:p>
                  </a:txBody>
                  <a:tcPr marL="68598" marR="68598" marT="38100" marB="38100"/>
                </a:tc>
              </a:tr>
              <a:tr h="283882">
                <a:tc>
                  <a:txBody>
                    <a:bodyPr/>
                    <a:lstStyle/>
                    <a:p>
                      <a:r>
                        <a:rPr lang="en-US" sz="1500" dirty="0" smtClean="0"/>
                        <a:t>Local</a:t>
                      </a:r>
                      <a:r>
                        <a:rPr lang="en-US" sz="1500" baseline="0" dirty="0" smtClean="0"/>
                        <a:t> Storage</a:t>
                      </a:r>
                      <a:endParaRPr lang="en-US" sz="1500" dirty="0"/>
                    </a:p>
                  </a:txBody>
                  <a:tcPr marL="68598" marR="68598" marT="38100" marB="38100"/>
                </a:tc>
                <a:tc>
                  <a:txBody>
                    <a:bodyPr/>
                    <a:lstStyle/>
                    <a:p>
                      <a:pPr algn="ctr"/>
                      <a:r>
                        <a:rPr lang="en-US" sz="1500" dirty="0" smtClean="0">
                          <a:sym typeface="Wingdings"/>
                        </a:rPr>
                        <a:t></a:t>
                      </a:r>
                      <a:endParaRPr lang="en-US" sz="1500" dirty="0"/>
                    </a:p>
                  </a:txBody>
                  <a:tcPr marL="68598" marR="68598" marT="38100" marB="38100"/>
                </a:tc>
                <a:tc>
                  <a:txBody>
                    <a:bodyPr/>
                    <a:lstStyle/>
                    <a:p>
                      <a:pPr algn="ctr"/>
                      <a:r>
                        <a:rPr lang="en-US" sz="1500" dirty="0" smtClean="0">
                          <a:sym typeface="Wingdings"/>
                        </a:rPr>
                        <a:t></a:t>
                      </a:r>
                      <a:endParaRPr lang="en-US" sz="1500" dirty="0"/>
                    </a:p>
                  </a:txBody>
                  <a:tcPr marL="68598" marR="68598" marT="38100" marB="38100"/>
                </a:tc>
                <a:tc>
                  <a:txBody>
                    <a:bodyPr/>
                    <a:lstStyle/>
                    <a:p>
                      <a:pPr algn="ctr"/>
                      <a:r>
                        <a:rPr lang="en-US" sz="1500" dirty="0" smtClean="0">
                          <a:sym typeface="Wingdings"/>
                        </a:rPr>
                        <a:t></a:t>
                      </a:r>
                      <a:endParaRPr lang="en-US" sz="1500" dirty="0"/>
                    </a:p>
                  </a:txBody>
                  <a:tcPr marL="68598" marR="68598" marT="38100" marB="38100"/>
                </a:tc>
              </a:tr>
              <a:tr h="283882">
                <a:tc>
                  <a:txBody>
                    <a:bodyPr/>
                    <a:lstStyle/>
                    <a:p>
                      <a:r>
                        <a:rPr lang="en-US" sz="1500" dirty="0" smtClean="0"/>
                        <a:t>Video/Audio</a:t>
                      </a:r>
                      <a:endParaRPr lang="en-US" sz="1500" dirty="0"/>
                    </a:p>
                  </a:txBody>
                  <a:tcPr marL="68598" marR="68598" marT="38100" marB="38100"/>
                </a:tc>
                <a:tc>
                  <a:txBody>
                    <a:bodyPr/>
                    <a:lstStyle/>
                    <a:p>
                      <a:pPr algn="ctr"/>
                      <a:r>
                        <a:rPr lang="en-US" sz="1500" dirty="0" smtClean="0">
                          <a:sym typeface="Wingdings"/>
                        </a:rPr>
                        <a:t></a:t>
                      </a:r>
                      <a:endParaRPr lang="en-US" sz="1500" dirty="0"/>
                    </a:p>
                  </a:txBody>
                  <a:tcPr marL="68598" marR="68598" marT="38100" marB="38100"/>
                </a:tc>
                <a:tc>
                  <a:txBody>
                    <a:bodyPr/>
                    <a:lstStyle/>
                    <a:p>
                      <a:pPr algn="ctr"/>
                      <a:r>
                        <a:rPr lang="en-US" sz="1500" dirty="0" smtClean="0">
                          <a:sym typeface="Wingdings"/>
                        </a:rPr>
                        <a:t></a:t>
                      </a:r>
                      <a:endParaRPr lang="en-US" sz="1500" dirty="0"/>
                    </a:p>
                  </a:txBody>
                  <a:tcPr marL="68598" marR="68598" marT="38100" marB="38100"/>
                </a:tc>
                <a:tc>
                  <a:txBody>
                    <a:bodyPr/>
                    <a:lstStyle/>
                    <a:p>
                      <a:pPr algn="ctr"/>
                      <a:r>
                        <a:rPr lang="en-US" sz="1500" dirty="0" smtClean="0">
                          <a:sym typeface="Wingdings"/>
                        </a:rPr>
                        <a:t></a:t>
                      </a:r>
                      <a:endParaRPr lang="en-US" sz="1500" dirty="0"/>
                    </a:p>
                  </a:txBody>
                  <a:tcPr marL="68598" marR="68598" marT="38100" marB="38100"/>
                </a:tc>
              </a:tr>
              <a:tr h="283882">
                <a:tc>
                  <a:txBody>
                    <a:bodyPr/>
                    <a:lstStyle/>
                    <a:p>
                      <a:r>
                        <a:rPr lang="en-US" sz="1500" dirty="0" smtClean="0"/>
                        <a:t>Canvas</a:t>
                      </a:r>
                      <a:endParaRPr lang="en-US" sz="1500" dirty="0"/>
                    </a:p>
                  </a:txBody>
                  <a:tcPr marL="68598" marR="68598" marT="38100" marB="38100"/>
                </a:tc>
                <a:tc>
                  <a:txBody>
                    <a:bodyPr/>
                    <a:lstStyle/>
                    <a:p>
                      <a:pPr algn="ctr"/>
                      <a:r>
                        <a:rPr lang="en-US" sz="1500" dirty="0" smtClean="0">
                          <a:sym typeface="Wingdings"/>
                        </a:rPr>
                        <a:t></a:t>
                      </a:r>
                      <a:endParaRPr lang="en-US" sz="1500" dirty="0"/>
                    </a:p>
                  </a:txBody>
                  <a:tcPr marL="68598" marR="68598" marT="38100" marB="38100"/>
                </a:tc>
                <a:tc>
                  <a:txBody>
                    <a:bodyPr/>
                    <a:lstStyle/>
                    <a:p>
                      <a:pPr algn="ctr"/>
                      <a:endParaRPr lang="en-US" sz="1500" dirty="0"/>
                    </a:p>
                  </a:txBody>
                  <a:tcPr marL="68598" marR="68598" marT="38100" marB="38100"/>
                </a:tc>
                <a:tc>
                  <a:txBody>
                    <a:bodyPr/>
                    <a:lstStyle/>
                    <a:p>
                      <a:pPr algn="ctr"/>
                      <a:r>
                        <a:rPr lang="en-US" sz="1500" dirty="0" smtClean="0">
                          <a:sym typeface="Wingdings"/>
                        </a:rPr>
                        <a:t></a:t>
                      </a:r>
                      <a:endParaRPr lang="en-US" sz="1500" dirty="0"/>
                    </a:p>
                  </a:txBody>
                  <a:tcPr marL="68598" marR="68598" marT="38100" marB="38100"/>
                </a:tc>
              </a:tr>
              <a:tr h="340659">
                <a:tc>
                  <a:txBody>
                    <a:bodyPr/>
                    <a:lstStyle/>
                    <a:p>
                      <a:r>
                        <a:rPr lang="en-US" sz="1500" dirty="0" smtClean="0"/>
                        <a:t>SVG</a:t>
                      </a:r>
                      <a:endParaRPr lang="en-US" sz="1500" dirty="0"/>
                    </a:p>
                  </a:txBody>
                  <a:tcPr marL="68598" marR="68598" marT="38100" marB="38100"/>
                </a:tc>
                <a:tc>
                  <a:txBody>
                    <a:bodyPr/>
                    <a:lstStyle/>
                    <a:p>
                      <a:pPr algn="ctr"/>
                      <a:r>
                        <a:rPr lang="en-US" sz="1500" dirty="0" smtClean="0">
                          <a:sym typeface="Wingdings"/>
                        </a:rPr>
                        <a:t></a:t>
                      </a:r>
                      <a:endParaRPr lang="en-US" sz="1500" dirty="0"/>
                    </a:p>
                  </a:txBody>
                  <a:tcPr marL="68598" marR="68598" marT="38100" marB="38100"/>
                </a:tc>
                <a:tc>
                  <a:txBody>
                    <a:bodyPr/>
                    <a:lstStyle/>
                    <a:p>
                      <a:pPr algn="ctr"/>
                      <a:r>
                        <a:rPr lang="en-US" sz="1500" dirty="0" smtClean="0">
                          <a:sym typeface="Wingdings"/>
                        </a:rPr>
                        <a:t></a:t>
                      </a:r>
                      <a:endParaRPr lang="en-US" sz="1500" dirty="0"/>
                    </a:p>
                  </a:txBody>
                  <a:tcPr marL="68598" marR="68598" marT="38100" marB="38100"/>
                </a:tc>
                <a:tc>
                  <a:txBody>
                    <a:bodyPr/>
                    <a:lstStyle/>
                    <a:p>
                      <a:pPr algn="ctr"/>
                      <a:r>
                        <a:rPr lang="en-US" sz="1500" dirty="0" smtClean="0">
                          <a:sym typeface="Wingdings"/>
                        </a:rPr>
                        <a:t></a:t>
                      </a:r>
                      <a:endParaRPr lang="en-US" sz="1500" dirty="0"/>
                    </a:p>
                  </a:txBody>
                  <a:tcPr/>
                </a:tc>
              </a:tr>
              <a:tr h="340659">
                <a:tc>
                  <a:txBody>
                    <a:bodyPr/>
                    <a:lstStyle/>
                    <a:p>
                      <a:r>
                        <a:rPr lang="en-US" sz="1500" dirty="0" smtClean="0"/>
                        <a:t>Gradients*</a:t>
                      </a:r>
                      <a:endParaRPr lang="en-US" sz="1500" dirty="0"/>
                    </a:p>
                  </a:txBody>
                  <a:tcPr marL="68598" marR="68598" marT="38100" marB="38100"/>
                </a:tc>
                <a:tc>
                  <a:txBody>
                    <a:bodyPr/>
                    <a:lstStyle/>
                    <a:p>
                      <a:pPr algn="ctr"/>
                      <a:r>
                        <a:rPr lang="en-US" sz="1500" dirty="0" smtClean="0">
                          <a:sym typeface="Wingdings"/>
                        </a:rPr>
                        <a:t></a:t>
                      </a:r>
                      <a:endParaRPr lang="en-US" sz="1500" dirty="0"/>
                    </a:p>
                  </a:txBody>
                  <a:tcPr marL="68598" marR="68598" marT="38100" marB="38100"/>
                </a:tc>
                <a:tc>
                  <a:txBody>
                    <a:bodyPr/>
                    <a:lstStyle/>
                    <a:p>
                      <a:pPr algn="ctr"/>
                      <a:r>
                        <a:rPr lang="en-US" sz="1500" dirty="0" smtClean="0">
                          <a:sym typeface="Wingdings"/>
                        </a:rPr>
                        <a:t></a:t>
                      </a:r>
                      <a:endParaRPr lang="en-US" sz="1500" dirty="0"/>
                    </a:p>
                  </a:txBody>
                  <a:tcPr marL="68598" marR="68598" marT="38100" marB="38100"/>
                </a:tc>
                <a:tc>
                  <a:txBody>
                    <a:bodyPr/>
                    <a:lstStyle/>
                    <a:p>
                      <a:pPr algn="ctr"/>
                      <a:r>
                        <a:rPr lang="en-US" sz="1500" dirty="0" smtClean="0">
                          <a:sym typeface="Wingdings"/>
                        </a:rPr>
                        <a:t></a:t>
                      </a:r>
                      <a:endParaRPr lang="en-US" sz="1500" dirty="0"/>
                    </a:p>
                  </a:txBody>
                  <a:tcPr/>
                </a:tc>
              </a:tr>
              <a:tr h="340659">
                <a:tc>
                  <a:txBody>
                    <a:bodyPr/>
                    <a:lstStyle/>
                    <a:p>
                      <a:r>
                        <a:rPr lang="en-US" sz="1500" dirty="0" smtClean="0"/>
                        <a:t>CSS3 Animations*</a:t>
                      </a:r>
                      <a:endParaRPr lang="en-US" sz="1500" dirty="0"/>
                    </a:p>
                  </a:txBody>
                  <a:tcPr marL="68598" marR="68598" marT="38100" marB="38100"/>
                </a:tc>
                <a:tc>
                  <a:txBody>
                    <a:bodyPr/>
                    <a:lstStyle/>
                    <a:p>
                      <a:pPr algn="ctr"/>
                      <a:r>
                        <a:rPr lang="en-US" sz="1500" dirty="0" smtClean="0">
                          <a:sym typeface="Wingdings"/>
                        </a:rPr>
                        <a:t></a:t>
                      </a:r>
                      <a:endParaRPr lang="en-US" sz="1500" dirty="0"/>
                    </a:p>
                  </a:txBody>
                  <a:tcPr marL="68598" marR="68598" marT="38100" marB="38100"/>
                </a:tc>
                <a:tc>
                  <a:txBody>
                    <a:bodyPr/>
                    <a:lstStyle/>
                    <a:p>
                      <a:pPr algn="ctr"/>
                      <a:r>
                        <a:rPr lang="en-US" sz="1500" dirty="0" smtClean="0">
                          <a:sym typeface="Wingdings"/>
                        </a:rPr>
                        <a:t></a:t>
                      </a:r>
                      <a:endParaRPr lang="en-US" sz="1500" dirty="0"/>
                    </a:p>
                  </a:txBody>
                  <a:tcPr marL="68598" marR="68598" marT="38100" marB="38100"/>
                </a:tc>
                <a:tc>
                  <a:txBody>
                    <a:bodyPr/>
                    <a:lstStyle/>
                    <a:p>
                      <a:pPr algn="ctr"/>
                      <a:r>
                        <a:rPr lang="en-US" sz="1500" dirty="0" smtClean="0">
                          <a:sym typeface="Wingdings"/>
                        </a:rPr>
                        <a:t></a:t>
                      </a:r>
                      <a:endParaRPr lang="en-US" sz="1500" dirty="0"/>
                    </a:p>
                  </a:txBody>
                  <a:tcPr/>
                </a:tc>
              </a:tr>
              <a:tr h="340659">
                <a:tc>
                  <a:txBody>
                    <a:bodyPr/>
                    <a:lstStyle/>
                    <a:p>
                      <a:r>
                        <a:rPr lang="en-US" sz="1500" dirty="0" smtClean="0"/>
                        <a:t>Text Shadows</a:t>
                      </a:r>
                      <a:endParaRPr lang="en-US" sz="1500" dirty="0"/>
                    </a:p>
                  </a:txBody>
                  <a:tcPr marL="68598" marR="68598" marT="38100" marB="38100"/>
                </a:tc>
                <a:tc>
                  <a:txBody>
                    <a:bodyPr/>
                    <a:lstStyle/>
                    <a:p>
                      <a:pPr algn="ctr"/>
                      <a:r>
                        <a:rPr lang="en-US" sz="1500" dirty="0" smtClean="0">
                          <a:sym typeface="Wingdings"/>
                        </a:rPr>
                        <a:t></a:t>
                      </a:r>
                      <a:endParaRPr lang="en-US" sz="1500" dirty="0"/>
                    </a:p>
                  </a:txBody>
                  <a:tcPr marL="68598" marR="68598" marT="38100" marB="38100"/>
                </a:tc>
                <a:tc>
                  <a:txBody>
                    <a:bodyPr/>
                    <a:lstStyle/>
                    <a:p>
                      <a:pPr algn="ctr"/>
                      <a:r>
                        <a:rPr lang="en-US" sz="1500" dirty="0" smtClean="0">
                          <a:sym typeface="Wingdings"/>
                        </a:rPr>
                        <a:t></a:t>
                      </a:r>
                      <a:endParaRPr lang="en-US" sz="1500" dirty="0"/>
                    </a:p>
                  </a:txBody>
                  <a:tcPr marL="68598" marR="68598" marT="38100" marB="38100"/>
                </a:tc>
                <a:tc>
                  <a:txBody>
                    <a:bodyPr/>
                    <a:lstStyle/>
                    <a:p>
                      <a:pPr marL="0" marR="0" indent="0" algn="ctr" defTabSz="914363" rtl="0" eaLnBrk="1" fontAlgn="auto" latinLnBrk="0" hangingPunct="1">
                        <a:lnSpc>
                          <a:spcPct val="100000"/>
                        </a:lnSpc>
                        <a:spcBef>
                          <a:spcPts val="0"/>
                        </a:spcBef>
                        <a:spcAft>
                          <a:spcPts val="0"/>
                        </a:spcAft>
                        <a:buClrTx/>
                        <a:buSzTx/>
                        <a:buFontTx/>
                        <a:buNone/>
                        <a:tabLst/>
                        <a:defRPr/>
                      </a:pPr>
                      <a:r>
                        <a:rPr lang="en-US" sz="1500" dirty="0" smtClean="0">
                          <a:sym typeface="Wingdings"/>
                        </a:rPr>
                        <a:t></a:t>
                      </a:r>
                      <a:endParaRPr lang="en-US" sz="1500" dirty="0" smtClean="0"/>
                    </a:p>
                  </a:txBody>
                  <a:tcPr/>
                </a:tc>
              </a:tr>
              <a:tr h="340659">
                <a:tc>
                  <a:txBody>
                    <a:bodyPr/>
                    <a:lstStyle/>
                    <a:p>
                      <a:r>
                        <a:rPr lang="en-US" sz="1500" dirty="0" smtClean="0"/>
                        <a:t>CSS3 Transforms</a:t>
                      </a:r>
                      <a:endParaRPr lang="en-US" sz="1500" dirty="0"/>
                    </a:p>
                  </a:txBody>
                  <a:tcPr marL="68598" marR="68598" marT="38100" marB="38100"/>
                </a:tc>
                <a:tc>
                  <a:txBody>
                    <a:bodyPr/>
                    <a:lstStyle/>
                    <a:p>
                      <a:pPr algn="ctr"/>
                      <a:r>
                        <a:rPr lang="en-US" sz="1500" dirty="0" smtClean="0">
                          <a:sym typeface="Wingdings"/>
                        </a:rPr>
                        <a:t></a:t>
                      </a:r>
                      <a:endParaRPr lang="en-US" sz="1500" dirty="0"/>
                    </a:p>
                  </a:txBody>
                  <a:tcPr marL="68598" marR="68598" marT="38100" marB="38100"/>
                </a:tc>
                <a:tc>
                  <a:txBody>
                    <a:bodyPr/>
                    <a:lstStyle/>
                    <a:p>
                      <a:pPr marL="0" marR="0" indent="0" algn="ctr" defTabSz="914363" rtl="0" eaLnBrk="1" fontAlgn="auto" latinLnBrk="0" hangingPunct="1">
                        <a:lnSpc>
                          <a:spcPct val="100000"/>
                        </a:lnSpc>
                        <a:spcBef>
                          <a:spcPts val="0"/>
                        </a:spcBef>
                        <a:spcAft>
                          <a:spcPts val="0"/>
                        </a:spcAft>
                        <a:buClrTx/>
                        <a:buSzTx/>
                        <a:buFontTx/>
                        <a:buNone/>
                        <a:tabLst/>
                        <a:defRPr/>
                      </a:pPr>
                      <a:r>
                        <a:rPr lang="en-US" sz="1500" dirty="0" smtClean="0">
                          <a:sym typeface="Wingdings"/>
                        </a:rPr>
                        <a:t></a:t>
                      </a:r>
                      <a:endParaRPr lang="en-US" sz="1500" dirty="0" smtClean="0"/>
                    </a:p>
                  </a:txBody>
                  <a:tcPr/>
                </a:tc>
                <a:tc>
                  <a:txBody>
                    <a:bodyPr/>
                    <a:lstStyle/>
                    <a:p>
                      <a:pPr marL="0" marR="0" indent="0" algn="ctr" defTabSz="914363" rtl="0" eaLnBrk="1" fontAlgn="auto" latinLnBrk="0" hangingPunct="1">
                        <a:lnSpc>
                          <a:spcPct val="100000"/>
                        </a:lnSpc>
                        <a:spcBef>
                          <a:spcPts val="0"/>
                        </a:spcBef>
                        <a:spcAft>
                          <a:spcPts val="0"/>
                        </a:spcAft>
                        <a:buClrTx/>
                        <a:buSzTx/>
                        <a:buFontTx/>
                        <a:buNone/>
                        <a:tabLst/>
                        <a:defRPr/>
                      </a:pPr>
                      <a:r>
                        <a:rPr lang="en-US" sz="1500" dirty="0" smtClean="0">
                          <a:sym typeface="Wingdings"/>
                        </a:rPr>
                        <a:t></a:t>
                      </a:r>
                      <a:endParaRPr lang="en-US" sz="1500" dirty="0" smtClean="0"/>
                    </a:p>
                  </a:txBody>
                  <a:tcPr/>
                </a:tc>
              </a:tr>
            </a:tbl>
          </a:graphicData>
        </a:graphic>
      </p:graphicFrame>
    </p:spTree>
    <p:extLst>
      <p:ext uri="{BB962C8B-B14F-4D97-AF65-F5344CB8AC3E}">
        <p14:creationId xmlns:p14="http://schemas.microsoft.com/office/powerpoint/2010/main" val="17161238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CA" dirty="0" smtClean="0">
                <a:solidFill>
                  <a:schemeClr val="tx1"/>
                </a:solidFill>
              </a:rPr>
              <a:t>resources</a:t>
            </a:r>
            <a:endParaRPr lang="en-CA" dirty="0">
              <a:solidFill>
                <a:schemeClr val="tx1"/>
              </a:solidFill>
            </a:endParaRPr>
          </a:p>
        </p:txBody>
      </p:sp>
      <p:sp>
        <p:nvSpPr>
          <p:cNvPr id="4" name="Content Placeholder 3"/>
          <p:cNvSpPr>
            <a:spLocks noGrp="1"/>
          </p:cNvSpPr>
          <p:nvPr>
            <p:ph idx="1"/>
          </p:nvPr>
        </p:nvSpPr>
        <p:spPr/>
        <p:txBody>
          <a:bodyPr>
            <a:normAutofit fontScale="92500" lnSpcReduction="20000"/>
          </a:bodyPr>
          <a:lstStyle/>
          <a:p>
            <a:r>
              <a:rPr lang="en-CA" dirty="0" smtClean="0">
                <a:solidFill>
                  <a:srgbClr val="FFFFFF"/>
                </a:solidFill>
              </a:rPr>
              <a:t>HTML5 Doctor – A </a:t>
            </a:r>
            <a:r>
              <a:rPr lang="en-CA" dirty="0">
                <a:solidFill>
                  <a:srgbClr val="FFFFFF"/>
                </a:solidFill>
              </a:rPr>
              <a:t>great resource for learning HTML5.</a:t>
            </a:r>
            <a:br>
              <a:rPr lang="en-CA" dirty="0">
                <a:solidFill>
                  <a:srgbClr val="FFFFFF"/>
                </a:solidFill>
              </a:rPr>
            </a:br>
            <a:r>
              <a:rPr lang="en-CA" dirty="0" smtClean="0">
                <a:hlinkClick r:id="rId2"/>
              </a:rPr>
              <a:t>http://bit.lypLzbFf</a:t>
            </a:r>
            <a:endParaRPr lang="en-CA" dirty="0" smtClean="0"/>
          </a:p>
          <a:p>
            <a:r>
              <a:rPr lang="en-US" dirty="0">
                <a:solidFill>
                  <a:srgbClr val="FFFFFF"/>
                </a:solidFill>
              </a:rPr>
              <a:t>HTML 5 Cheat Sheet – A great quick guide to HTML 5 as a printable </a:t>
            </a:r>
            <a:r>
              <a:rPr lang="en-US" dirty="0" smtClean="0">
                <a:solidFill>
                  <a:srgbClr val="FFFFFF"/>
                </a:solidFill>
              </a:rPr>
              <a:t>PDF.</a:t>
            </a:r>
            <a:r>
              <a:rPr lang="en-CA" dirty="0" smtClean="0">
                <a:solidFill>
                  <a:srgbClr val="FFFFFF"/>
                </a:solidFill>
              </a:rPr>
              <a:t> </a:t>
            </a:r>
            <a:br>
              <a:rPr lang="en-CA" dirty="0" smtClean="0">
                <a:solidFill>
                  <a:srgbClr val="FFFFFF"/>
                </a:solidFill>
              </a:rPr>
            </a:br>
            <a:r>
              <a:rPr lang="en-CA" dirty="0" smtClean="0">
                <a:solidFill>
                  <a:srgbClr val="000000"/>
                </a:solidFill>
                <a:hlinkClick r:id="rId3"/>
              </a:rPr>
              <a:t>bit.ly/o1CIDE</a:t>
            </a:r>
            <a:endParaRPr lang="en-CA" dirty="0" smtClean="0">
              <a:solidFill>
                <a:srgbClr val="000000"/>
              </a:solidFill>
            </a:endParaRPr>
          </a:p>
          <a:p>
            <a:r>
              <a:rPr lang="en-CA" dirty="0" smtClean="0">
                <a:solidFill>
                  <a:schemeClr val="bg1"/>
                </a:solidFill>
              </a:rPr>
              <a:t>HTML5 Demos – A </a:t>
            </a:r>
            <a:r>
              <a:rPr lang="en-CA" dirty="0">
                <a:solidFill>
                  <a:schemeClr val="bg1"/>
                </a:solidFill>
              </a:rPr>
              <a:t>great selection of HTML5 Demos.</a:t>
            </a:r>
            <a:br>
              <a:rPr lang="en-CA" dirty="0">
                <a:solidFill>
                  <a:schemeClr val="bg1"/>
                </a:solidFill>
              </a:rPr>
            </a:br>
            <a:r>
              <a:rPr lang="en-CA" dirty="0" smtClean="0">
                <a:hlinkClick r:id="rId4"/>
              </a:rPr>
              <a:t>bit.ly/</a:t>
            </a:r>
            <a:r>
              <a:rPr lang="en-CA" dirty="0" err="1" smtClean="0">
                <a:hlinkClick r:id="rId4"/>
              </a:rPr>
              <a:t>pwWCoJ</a:t>
            </a:r>
            <a:endParaRPr lang="en-CA" dirty="0" smtClean="0"/>
          </a:p>
          <a:p>
            <a:r>
              <a:rPr lang="en-CA" dirty="0" smtClean="0">
                <a:solidFill>
                  <a:srgbClr val="FFFFFF"/>
                </a:solidFill>
              </a:rPr>
              <a:t>HTML5 Rocks – </a:t>
            </a:r>
            <a:r>
              <a:rPr lang="en-CA" dirty="0">
                <a:solidFill>
                  <a:srgbClr val="FFFFFF"/>
                </a:solidFill>
              </a:rPr>
              <a:t>Various samples and demo code.</a:t>
            </a:r>
            <a:br>
              <a:rPr lang="en-CA" dirty="0">
                <a:solidFill>
                  <a:srgbClr val="FFFFFF"/>
                </a:solidFill>
              </a:rPr>
            </a:br>
            <a:r>
              <a:rPr lang="en-CA" dirty="0" smtClean="0">
                <a:hlinkClick r:id="rId5"/>
              </a:rPr>
              <a:t>bit.ly/</a:t>
            </a:r>
            <a:r>
              <a:rPr lang="en-CA" dirty="0" err="1" smtClean="0">
                <a:hlinkClick r:id="rId5"/>
              </a:rPr>
              <a:t>obtwLz</a:t>
            </a:r>
            <a:endParaRPr lang="en-CA" dirty="0" smtClean="0"/>
          </a:p>
          <a:p>
            <a:endParaRPr lang="en-CA" dirty="0" smtClean="0"/>
          </a:p>
        </p:txBody>
      </p:sp>
    </p:spTree>
    <p:extLst>
      <p:ext uri="{BB962C8B-B14F-4D97-AF65-F5344CB8AC3E}">
        <p14:creationId xmlns:p14="http://schemas.microsoft.com/office/powerpoint/2010/main" val="163803287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14300"/>
            <a:ext cx="8458200" cy="762000"/>
          </a:xfrm>
        </p:spPr>
        <p:txBody>
          <a:bodyPr/>
          <a:lstStyle/>
          <a:p>
            <a:pPr algn="ctr"/>
            <a:r>
              <a:rPr lang="en-US" dirty="0" smtClean="0">
                <a:solidFill>
                  <a:schemeClr val="tx1"/>
                </a:solidFill>
              </a:rPr>
              <a:t>Questions?</a:t>
            </a:r>
            <a:endParaRPr lang="en-US" dirty="0">
              <a:solidFill>
                <a:schemeClr val="tx1"/>
              </a:solidFill>
            </a:endParaRPr>
          </a:p>
        </p:txBody>
      </p:sp>
      <p:pic>
        <p:nvPicPr>
          <p:cNvPr id="4" name="Picture 3"/>
          <p:cNvPicPr>
            <a:picLocks noChangeAspect="1"/>
          </p:cNvPicPr>
          <p:nvPr/>
        </p:nvPicPr>
        <p:blipFill>
          <a:blip r:embed="rId2"/>
          <a:stretch>
            <a:fillRect/>
          </a:stretch>
        </p:blipFill>
        <p:spPr>
          <a:xfrm>
            <a:off x="152400" y="1973580"/>
            <a:ext cx="8839200" cy="176784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188002909"/>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p:cNvSpPr txBox="1">
            <a:spLocks/>
          </p:cNvSpPr>
          <p:nvPr/>
        </p:nvSpPr>
        <p:spPr>
          <a:xfrm>
            <a:off x="228600" y="952500"/>
            <a:ext cx="8991600" cy="3581400"/>
          </a:xfrm>
          <a:prstGeom prst="rect">
            <a:avLst/>
          </a:prstGeom>
        </p:spPr>
        <p:txBody>
          <a:bodyPr/>
          <a:lstStyle>
            <a:lvl1pPr algn="l" defTabSz="914363" rtl="0" eaLnBrk="1" latinLnBrk="0" hangingPunct="1">
              <a:lnSpc>
                <a:spcPct val="90000"/>
              </a:lnSpc>
              <a:spcBef>
                <a:spcPct val="0"/>
              </a:spcBef>
              <a:buNone/>
              <a:defRPr lang="en-US" sz="4400" b="0" kern="1200" cap="none" spc="-100" baseline="0" dirty="0" smtClean="0">
                <a:ln w="3175">
                  <a:noFill/>
                </a:ln>
                <a:solidFill>
                  <a:schemeClr val="bg1"/>
                </a:solidFill>
                <a:effectLst>
                  <a:outerShdw blurRad="50800" dist="38100" dir="2700000" algn="tl" rotWithShape="0">
                    <a:prstClr val="black">
                      <a:alpha val="40000"/>
                    </a:prstClr>
                  </a:outerShdw>
                </a:effectLst>
                <a:latin typeface="+mj-lt"/>
                <a:ea typeface="+mn-ea"/>
                <a:cs typeface="Arial" charset="0"/>
              </a:defRPr>
            </a:lvl1pPr>
          </a:lstStyle>
          <a:p>
            <a:r>
              <a:rPr lang="en-US" sz="3000" dirty="0"/>
              <a:t>&lt;!DOCTYPE </a:t>
            </a:r>
            <a:r>
              <a:rPr lang="en-US" sz="3000" dirty="0" smtClean="0"/>
              <a:t>HTML</a:t>
            </a:r>
            <a:endParaRPr lang="en-US" sz="3000" dirty="0"/>
          </a:p>
          <a:p>
            <a:r>
              <a:rPr lang="en-US" sz="3000" dirty="0" smtClean="0"/>
              <a:t>    PUBLIC </a:t>
            </a:r>
            <a:r>
              <a:rPr lang="en-US" sz="3000" dirty="0"/>
              <a:t>"-//W3C//DTD XHTML 1.0 Strict//</a:t>
            </a:r>
            <a:r>
              <a:rPr lang="en-US" sz="3000" dirty="0" smtClean="0"/>
              <a:t>EN”</a:t>
            </a:r>
            <a:endParaRPr lang="en-US" sz="3000" dirty="0"/>
          </a:p>
          <a:p>
            <a:r>
              <a:rPr lang="en-US" sz="3000" dirty="0" smtClean="0"/>
              <a:t>    "</a:t>
            </a:r>
            <a:r>
              <a:rPr lang="en-US" sz="3000" dirty="0"/>
              <a:t>http://www.w3.org/TR/xhtml1/DTD/xhtml1-strict.dtd"</a:t>
            </a:r>
            <a:r>
              <a:rPr lang="en-US" sz="3000" dirty="0" smtClean="0"/>
              <a:t>&gt;</a:t>
            </a:r>
          </a:p>
          <a:p>
            <a:endParaRPr lang="en-US" sz="3000" dirty="0" smtClean="0"/>
          </a:p>
          <a:p>
            <a:endParaRPr lang="en-US" sz="3000" dirty="0"/>
          </a:p>
          <a:p>
            <a:r>
              <a:rPr lang="en-US" sz="3000" dirty="0"/>
              <a:t>&lt;!DOCTYPE HTML </a:t>
            </a:r>
            <a:endParaRPr lang="en-US" sz="3000" dirty="0" smtClean="0"/>
          </a:p>
          <a:p>
            <a:r>
              <a:rPr lang="en-US" sz="3000" dirty="0"/>
              <a:t> </a:t>
            </a:r>
            <a:r>
              <a:rPr lang="en-US" sz="3000" dirty="0" smtClean="0"/>
              <a:t>   PUBLIC </a:t>
            </a:r>
            <a:r>
              <a:rPr lang="en-US" sz="3000" dirty="0"/>
              <a:t>"-//W3C//DTD HTML 4.01 Transitional//</a:t>
            </a:r>
            <a:r>
              <a:rPr lang="en-US" sz="3000" dirty="0" smtClean="0"/>
              <a:t>EN”</a:t>
            </a:r>
            <a:endParaRPr lang="en-US" sz="3000" dirty="0"/>
          </a:p>
          <a:p>
            <a:r>
              <a:rPr lang="en-US" sz="3000" dirty="0"/>
              <a:t> </a:t>
            </a:r>
            <a:r>
              <a:rPr lang="en-US" sz="3000" dirty="0" smtClean="0"/>
              <a:t>   "</a:t>
            </a:r>
            <a:r>
              <a:rPr lang="en-US" sz="3000" dirty="0"/>
              <a:t>http://www.w3.org/TR/html4/</a:t>
            </a:r>
            <a:r>
              <a:rPr lang="en-US" sz="3000" dirty="0" err="1"/>
              <a:t>loose.dtd</a:t>
            </a:r>
            <a:r>
              <a:rPr lang="en-US" sz="3000" dirty="0"/>
              <a:t>"&gt;</a:t>
            </a:r>
          </a:p>
        </p:txBody>
      </p:sp>
    </p:spTree>
    <p:extLst>
      <p:ext uri="{BB962C8B-B14F-4D97-AF65-F5344CB8AC3E}">
        <p14:creationId xmlns:p14="http://schemas.microsoft.com/office/powerpoint/2010/main" val="374557024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p:cNvSpPr txBox="1">
            <a:spLocks/>
          </p:cNvSpPr>
          <p:nvPr/>
        </p:nvSpPr>
        <p:spPr>
          <a:xfrm>
            <a:off x="3581400" y="800100"/>
            <a:ext cx="5410200" cy="1524000"/>
          </a:xfrm>
          <a:prstGeom prst="rect">
            <a:avLst/>
          </a:prstGeom>
        </p:spPr>
        <p:txBody>
          <a:bodyPr/>
          <a:lstStyle>
            <a:lvl1pPr algn="l" defTabSz="914363" rtl="0" eaLnBrk="1" latinLnBrk="0" hangingPunct="1">
              <a:lnSpc>
                <a:spcPct val="90000"/>
              </a:lnSpc>
              <a:spcBef>
                <a:spcPct val="0"/>
              </a:spcBef>
              <a:buNone/>
              <a:defRPr lang="en-US" sz="4400" b="0" kern="1200" cap="none" spc="-100" baseline="0" dirty="0" smtClean="0">
                <a:ln w="3175">
                  <a:noFill/>
                </a:ln>
                <a:solidFill>
                  <a:schemeClr val="bg1"/>
                </a:solidFill>
                <a:effectLst>
                  <a:outerShdw blurRad="50800" dist="38100" dir="2700000" algn="tl" rotWithShape="0">
                    <a:prstClr val="black">
                      <a:alpha val="40000"/>
                    </a:prstClr>
                  </a:outerShdw>
                </a:effectLst>
                <a:latin typeface="+mj-lt"/>
                <a:ea typeface="+mn-ea"/>
                <a:cs typeface="Arial" charset="0"/>
              </a:defRPr>
            </a:lvl1pPr>
          </a:lstStyle>
          <a:p>
            <a:pPr marL="457200" indent="-457200">
              <a:buFont typeface="Arial"/>
              <a:buChar char="•"/>
            </a:pPr>
            <a:r>
              <a:rPr lang="en-US" sz="3600" dirty="0" smtClean="0"/>
              <a:t>Standards Mode</a:t>
            </a:r>
          </a:p>
          <a:p>
            <a:pPr marL="457200" indent="-457200">
              <a:buFont typeface="Arial"/>
              <a:buChar char="•"/>
            </a:pPr>
            <a:r>
              <a:rPr lang="en-US" sz="3600" dirty="0" smtClean="0"/>
              <a:t>Quirks Mode</a:t>
            </a:r>
          </a:p>
          <a:p>
            <a:pPr marL="457200" indent="-457200">
              <a:buFont typeface="Arial"/>
              <a:buChar char="•"/>
            </a:pPr>
            <a:r>
              <a:rPr lang="en-US" sz="3600" dirty="0" smtClean="0"/>
              <a:t>Almost Standards Mode</a:t>
            </a:r>
            <a:endParaRPr lang="en-US" sz="3600" dirty="0"/>
          </a:p>
        </p:txBody>
      </p:sp>
      <p:pic>
        <p:nvPicPr>
          <p:cNvPr id="3" name="Picture 2"/>
          <p:cNvPicPr>
            <a:picLocks noChangeAspect="1"/>
          </p:cNvPicPr>
          <p:nvPr/>
        </p:nvPicPr>
        <p:blipFill>
          <a:blip r:embed="rId3"/>
          <a:stretch>
            <a:fillRect/>
          </a:stretch>
        </p:blipFill>
        <p:spPr>
          <a:xfrm>
            <a:off x="990600" y="114300"/>
            <a:ext cx="2506347" cy="2921000"/>
          </a:xfrm>
          <a:prstGeom prst="rect">
            <a:avLst/>
          </a:prstGeom>
        </p:spPr>
      </p:pic>
      <p:sp>
        <p:nvSpPr>
          <p:cNvPr id="4" name="TextBox 3"/>
          <p:cNvSpPr txBox="1"/>
          <p:nvPr/>
        </p:nvSpPr>
        <p:spPr>
          <a:xfrm>
            <a:off x="457200" y="3162300"/>
            <a:ext cx="8458200" cy="1846659"/>
          </a:xfrm>
          <a:prstGeom prst="rect">
            <a:avLst/>
          </a:prstGeom>
          <a:noFill/>
        </p:spPr>
        <p:txBody>
          <a:bodyPr wrap="square" lIns="0" tIns="0" rIns="0" bIns="0" rtlCol="0">
            <a:spAutoFit/>
          </a:bodyPr>
          <a:lstStyle/>
          <a:p>
            <a:r>
              <a:rPr lang="en-US" sz="2400" i="1" dirty="0">
                <a:solidFill>
                  <a:srgbClr val="FFFFFF"/>
                </a:solidFill>
              </a:rPr>
              <a:t>"The last time I tried to count, there were 5 </a:t>
            </a:r>
            <a:r>
              <a:rPr lang="en-US" sz="2400" i="1" dirty="0" err="1">
                <a:solidFill>
                  <a:srgbClr val="FFFFFF"/>
                </a:solidFill>
              </a:rPr>
              <a:t>doctypes</a:t>
            </a:r>
            <a:r>
              <a:rPr lang="en-US" sz="2400" i="1" dirty="0">
                <a:solidFill>
                  <a:srgbClr val="FFFFFF"/>
                </a:solidFill>
              </a:rPr>
              <a:t> that triggered “almost standards mode,” and 73 that triggered “quirks </a:t>
            </a:r>
            <a:r>
              <a:rPr lang="en-US" sz="2400" i="1" dirty="0" smtClean="0">
                <a:solidFill>
                  <a:srgbClr val="FFFFFF"/>
                </a:solidFill>
              </a:rPr>
              <a:t>mode” … &amp; I’m </a:t>
            </a:r>
            <a:r>
              <a:rPr lang="en-US" sz="2400" i="1" dirty="0">
                <a:solidFill>
                  <a:srgbClr val="FFFFFF"/>
                </a:solidFill>
              </a:rPr>
              <a:t>not even going to talk about the crazy things that Internet Explorer 8 does to switch between its four — four! — different rendering </a:t>
            </a:r>
            <a:r>
              <a:rPr lang="en-US" sz="2400" i="1" dirty="0" smtClean="0">
                <a:solidFill>
                  <a:srgbClr val="FFFFFF"/>
                </a:solidFill>
              </a:rPr>
              <a:t>modes…. </a:t>
            </a:r>
            <a:r>
              <a:rPr lang="en-US" sz="2400" i="1" dirty="0">
                <a:solidFill>
                  <a:srgbClr val="FFFFFF"/>
                </a:solidFill>
              </a:rPr>
              <a:t>Kill it. Kill it with fire</a:t>
            </a:r>
            <a:r>
              <a:rPr lang="en-US" sz="2400" i="1" dirty="0" smtClean="0">
                <a:solidFill>
                  <a:srgbClr val="FFFFFF"/>
                </a:solidFill>
              </a:rPr>
              <a:t>."</a:t>
            </a:r>
          </a:p>
        </p:txBody>
      </p:sp>
    </p:spTree>
    <p:extLst>
      <p:ext uri="{BB962C8B-B14F-4D97-AF65-F5344CB8AC3E}">
        <p14:creationId xmlns:p14="http://schemas.microsoft.com/office/powerpoint/2010/main" val="2291801172"/>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stupid post.gif">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765300" y="752475"/>
            <a:ext cx="5613400" cy="4210050"/>
          </a:xfrm>
          <a:prstGeom prst="rect">
            <a:avLst/>
          </a:prstGeom>
          <a:solidFill>
            <a:srgbClr val="FFFFFF">
              <a:shade val="85000"/>
            </a:srgbClr>
          </a:solidFill>
          <a:ln w="88900" cap="sq">
            <a:solidFill>
              <a:srgbClr val="FFFFFF"/>
            </a:solidFill>
            <a:prstDash val="solid"/>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304124941"/>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16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theme/theme1.xml><?xml version="1.0" encoding="utf-8"?>
<a:theme xmlns:a="http://schemas.openxmlformats.org/drawingml/2006/main" name="merg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Segoe">
      <a:majorFont>
        <a:latin typeface="Segoe Semibold"/>
        <a:ea typeface=""/>
        <a:cs typeface=""/>
      </a:majorFont>
      <a:minorFont>
        <a:latin typeface="Sego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xml><?xml version="1.0" encoding="utf-8"?>
<a:theme xmlns:a="http://schemas.openxmlformats.org/drawingml/2006/main" name="1_KendoUI-Short-Pitch-Biz_v1">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3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2.xml><?xml version="1.0" encoding="utf-8"?>
<a:theme xmlns:a="http://schemas.openxmlformats.org/drawingml/2006/main" name="4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HTML5">
  <a:themeElements>
    <a:clrScheme name="MS_TechEd_NorthAmerica_2011">
      <a:dk1>
        <a:srgbClr val="000000"/>
      </a:dk1>
      <a:lt1>
        <a:srgbClr val="FFFFFF"/>
      </a:lt1>
      <a:dk2>
        <a:srgbClr val="03C2F1"/>
      </a:dk2>
      <a:lt2>
        <a:srgbClr val="005A84"/>
      </a:lt2>
      <a:accent1>
        <a:srgbClr val="FFC425"/>
      </a:accent1>
      <a:accent2>
        <a:srgbClr val="F15C44"/>
      </a:accent2>
      <a:accent3>
        <a:srgbClr val="ED1977"/>
      </a:accent3>
      <a:accent4>
        <a:srgbClr val="FAA634"/>
      </a:accent4>
      <a:accent5>
        <a:srgbClr val="59585A"/>
      </a:accent5>
      <a:accent6>
        <a:srgbClr val="777777"/>
      </a:accent6>
      <a:hlink>
        <a:srgbClr val="F0ED7B"/>
      </a:hlink>
      <a:folHlink>
        <a:srgbClr val="F3EB4F"/>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gradFill>
          <a:gsLst>
            <a:gs pos="0">
              <a:schemeClr val="tx2">
                <a:lumMod val="50000"/>
              </a:schemeClr>
            </a:gs>
            <a:gs pos="80000">
              <a:schemeClr val="tx2"/>
            </a:gs>
            <a:gs pos="100000">
              <a:schemeClr val="tx2"/>
            </a:gs>
          </a:gsLst>
        </a:gradFill>
        <a:ln>
          <a:solidFill>
            <a:schemeClr val="tx2"/>
          </a:solidFill>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a:defRPr sz="2200" dirty="0" smtClean="0">
            <a:solidFill>
              <a:schemeClr val="tx1">
                <a:alpha val="99000"/>
              </a:schemeClr>
            </a:solidFill>
          </a:defRPr>
        </a:defPPr>
      </a:lstStyle>
      <a:style>
        <a:lnRef idx="1">
          <a:schemeClr val="accent1"/>
        </a:lnRef>
        <a:fillRef idx="3">
          <a:schemeClr val="accent1"/>
        </a:fillRef>
        <a:effectRef idx="2">
          <a:schemeClr val="accent1"/>
        </a:effectRef>
        <a:fontRef idx="minor">
          <a:schemeClr val="lt1"/>
        </a:fontRef>
      </a:style>
    </a:spDef>
    <a:txDef>
      <a:spPr>
        <a:noFill/>
      </a:spPr>
      <a:bodyPr wrap="square" lIns="0" tIns="0" rIns="0" bIns="0" rtlCol="0">
        <a:spAutoFit/>
      </a:bodyPr>
      <a:lstStyle>
        <a:defPPr>
          <a:defRPr dirty="0" err="1" smtClean="0">
            <a:gradFill>
              <a:gsLst>
                <a:gs pos="0">
                  <a:schemeClr val="tx1"/>
                </a:gs>
                <a:gs pos="86000">
                  <a:schemeClr val="tx1"/>
                </a:gs>
              </a:gsLst>
              <a:lin ang="5400000" scaled="0"/>
            </a:gradFill>
          </a:defRPr>
        </a:defPPr>
      </a:lstStyle>
    </a:txDef>
  </a:objectDefaults>
  <a:extraClrSchemeLst/>
</a:theme>
</file>

<file path=ppt/theme/theme4.xml><?xml version="1.0" encoding="utf-8"?>
<a:theme xmlns:a="http://schemas.openxmlformats.org/drawingml/2006/main" name="1_White with Consolas font for code slides">
  <a:themeElements>
    <a:clrScheme name="MS_TechEd_NorthAmerica_2011">
      <a:dk1>
        <a:srgbClr val="000000"/>
      </a:dk1>
      <a:lt1>
        <a:srgbClr val="FFFFFF"/>
      </a:lt1>
      <a:dk2>
        <a:srgbClr val="03C2F1"/>
      </a:dk2>
      <a:lt2>
        <a:srgbClr val="005A84"/>
      </a:lt2>
      <a:accent1>
        <a:srgbClr val="FFC425"/>
      </a:accent1>
      <a:accent2>
        <a:srgbClr val="F15C44"/>
      </a:accent2>
      <a:accent3>
        <a:srgbClr val="ED1977"/>
      </a:accent3>
      <a:accent4>
        <a:srgbClr val="FAA634"/>
      </a:accent4>
      <a:accent5>
        <a:srgbClr val="59585A"/>
      </a:accent5>
      <a:accent6>
        <a:srgbClr val="777777"/>
      </a:accent6>
      <a:hlink>
        <a:srgbClr val="F0ED7B"/>
      </a:hlink>
      <a:folHlink>
        <a:srgbClr val="F3EB4F"/>
      </a:folHlink>
    </a:clrScheme>
    <a:fontScheme name="Segoe UI - 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dirty="0" err="1" smtClean="0">
            <a:gradFill>
              <a:gsLst>
                <a:gs pos="417">
                  <a:srgbClr val="000000"/>
                </a:gs>
                <a:gs pos="100000">
                  <a:srgbClr val="000000"/>
                </a:gs>
              </a:gsLst>
              <a:lin ang="5400000" scaled="0"/>
            </a:gradFill>
          </a:defRPr>
        </a:defPPr>
      </a:lstStyle>
    </a:txDef>
  </a:objectDefaults>
  <a:extraClrSchemeLst/>
</a:theme>
</file>

<file path=ppt/theme/theme5.xml><?xml version="1.0" encoding="utf-8"?>
<a:theme xmlns:a="http://schemas.openxmlformats.org/drawingml/2006/main" name="1_HTML5">
  <a:themeElements>
    <a:clrScheme name="MS_TechEd_NorthAmerica_2011">
      <a:dk1>
        <a:srgbClr val="000000"/>
      </a:dk1>
      <a:lt1>
        <a:srgbClr val="FFFFFF"/>
      </a:lt1>
      <a:dk2>
        <a:srgbClr val="03C2F1"/>
      </a:dk2>
      <a:lt2>
        <a:srgbClr val="005A84"/>
      </a:lt2>
      <a:accent1>
        <a:srgbClr val="FFC425"/>
      </a:accent1>
      <a:accent2>
        <a:srgbClr val="F15C44"/>
      </a:accent2>
      <a:accent3>
        <a:srgbClr val="ED1977"/>
      </a:accent3>
      <a:accent4>
        <a:srgbClr val="FAA634"/>
      </a:accent4>
      <a:accent5>
        <a:srgbClr val="59585A"/>
      </a:accent5>
      <a:accent6>
        <a:srgbClr val="777777"/>
      </a:accent6>
      <a:hlink>
        <a:srgbClr val="F0ED7B"/>
      </a:hlink>
      <a:folHlink>
        <a:srgbClr val="F3EB4F"/>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gradFill>
          <a:gsLst>
            <a:gs pos="0">
              <a:schemeClr val="tx2">
                <a:lumMod val="50000"/>
              </a:schemeClr>
            </a:gs>
            <a:gs pos="80000">
              <a:schemeClr val="tx2"/>
            </a:gs>
            <a:gs pos="100000">
              <a:schemeClr val="tx2"/>
            </a:gs>
          </a:gsLst>
        </a:gradFill>
        <a:ln>
          <a:solidFill>
            <a:schemeClr val="tx2"/>
          </a:solidFill>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a:defRPr sz="2200" dirty="0" smtClean="0">
            <a:solidFill>
              <a:schemeClr val="tx1">
                <a:alpha val="99000"/>
              </a:schemeClr>
            </a:solidFill>
          </a:defRPr>
        </a:defPPr>
      </a:lstStyle>
      <a:style>
        <a:lnRef idx="1">
          <a:schemeClr val="accent1"/>
        </a:lnRef>
        <a:fillRef idx="3">
          <a:schemeClr val="accent1"/>
        </a:fillRef>
        <a:effectRef idx="2">
          <a:schemeClr val="accent1"/>
        </a:effectRef>
        <a:fontRef idx="minor">
          <a:schemeClr val="lt1"/>
        </a:fontRef>
      </a:style>
    </a:spDef>
    <a:txDef>
      <a:spPr>
        <a:noFill/>
      </a:spPr>
      <a:bodyPr wrap="square" lIns="0" tIns="0" rIns="0" bIns="0" rtlCol="0">
        <a:spAutoFit/>
      </a:bodyPr>
      <a:lstStyle>
        <a:defPPr>
          <a:defRPr dirty="0" err="1" smtClean="0">
            <a:gradFill>
              <a:gsLst>
                <a:gs pos="0">
                  <a:schemeClr val="tx1"/>
                </a:gs>
                <a:gs pos="86000">
                  <a:schemeClr val="tx1"/>
                </a:gs>
              </a:gsLst>
              <a:lin ang="5400000" scaled="0"/>
            </a:gradFill>
          </a:defRPr>
        </a:defPPr>
      </a:lstStyle>
    </a:txDef>
  </a:objectDefaults>
  <a:extraClrSchemeLst/>
</a:theme>
</file>

<file path=ppt/theme/theme6.xml><?xml version="1.0" encoding="utf-8"?>
<a:theme xmlns:a="http://schemas.openxmlformats.org/drawingml/2006/main" name="2_White with Consolas font for code slides">
  <a:themeElements>
    <a:clrScheme name="MS_TechEd_NorthAmerica_2011">
      <a:dk1>
        <a:srgbClr val="000000"/>
      </a:dk1>
      <a:lt1>
        <a:srgbClr val="FFFFFF"/>
      </a:lt1>
      <a:dk2>
        <a:srgbClr val="03C2F1"/>
      </a:dk2>
      <a:lt2>
        <a:srgbClr val="005A84"/>
      </a:lt2>
      <a:accent1>
        <a:srgbClr val="FFC425"/>
      </a:accent1>
      <a:accent2>
        <a:srgbClr val="F15C44"/>
      </a:accent2>
      <a:accent3>
        <a:srgbClr val="ED1977"/>
      </a:accent3>
      <a:accent4>
        <a:srgbClr val="FAA634"/>
      </a:accent4>
      <a:accent5>
        <a:srgbClr val="59585A"/>
      </a:accent5>
      <a:accent6>
        <a:srgbClr val="777777"/>
      </a:accent6>
      <a:hlink>
        <a:srgbClr val="F0ED7B"/>
      </a:hlink>
      <a:folHlink>
        <a:srgbClr val="F3EB4F"/>
      </a:folHlink>
    </a:clrScheme>
    <a:fontScheme name="Segoe UI - 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dirty="0" err="1" smtClean="0">
            <a:gradFill>
              <a:gsLst>
                <a:gs pos="417">
                  <a:srgbClr val="000000"/>
                </a:gs>
                <a:gs pos="100000">
                  <a:srgbClr val="000000"/>
                </a:gs>
              </a:gsLst>
              <a:lin ang="5400000" scaled="0"/>
            </a:gradFill>
          </a:defRPr>
        </a:defPPr>
      </a:lstStyle>
    </a:txDef>
  </a:objectDefaults>
  <a:extraClrSchemeLst/>
</a:theme>
</file>

<file path=ppt/theme/theme7.xml><?xml version="1.0" encoding="utf-8"?>
<a:theme xmlns:a="http://schemas.openxmlformats.org/drawingml/2006/main" name="KendoUI-Short-Pitch-Biz_v1">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1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2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43E9CDABFCD5E4FBA1898C936196390" ma:contentTypeVersion="3" ma:contentTypeDescription="Create a new document." ma:contentTypeScope="" ma:versionID="64789dc55d9701c687ee5c1c7390758a">
  <xsd:schema xmlns:xsd="http://www.w3.org/2001/XMLSchema" xmlns:xs="http://www.w3.org/2001/XMLSchema" xmlns:p="http://schemas.microsoft.com/office/2006/metadata/properties" xmlns:ns2="230e9df3-be65-4c73-a93b-d1236ebd677e" xmlns:ns3="ae5bcba0-36dd-47c5-a935-559f6a74fc2f" targetNamespace="http://schemas.microsoft.com/office/2006/metadata/properties" ma:root="true" ma:fieldsID="b2f6e6c048dcf90ab78615e1cfb9135f" ns2:_="" ns3:_="">
    <xsd:import namespace="230e9df3-be65-4c73-a93b-d1236ebd677e"/>
    <xsd:import namespace="ae5bcba0-36dd-47c5-a935-559f6a74fc2f"/>
    <xsd:element name="properties">
      <xsd:complexType>
        <xsd:sequence>
          <xsd:element name="documentManagement">
            <xsd:complexType>
              <xsd:all>
                <xsd:element ref="ns2:TaxKeywordTaxHTField" minOccurs="0"/>
                <xsd:element ref="ns2:TaxCatchAll" minOccurs="0"/>
                <xsd:element ref="ns2:TaxCatchAllLabel" minOccurs="0"/>
                <xsd:element ref="ns2:_dlc_DocId" minOccurs="0"/>
                <xsd:element ref="ns2:_dlc_DocIdUrl" minOccurs="0"/>
                <xsd:element ref="ns2:_dlc_DocIdPersistId" minOccurs="0"/>
                <xsd:element ref="ns3:Document_x0020_Status"/>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KeywordTaxHTField" ma:index="8"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element name="TaxCatchAll" ma:index="9" nillable="true" ma:displayName="Taxonomy Catch All Column" ma:hidden="true" ma:list="{5addfff3-205c-4699-b1a4-94bca786ac8b}" ma:internalName="TaxCatchAll" ma:showField="CatchAllData" ma:web="ae5bcba0-36dd-47c5-a935-559f6a74fc2f">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hidden="true" ma:list="{5addfff3-205c-4699-b1a4-94bca786ac8b}" ma:internalName="TaxCatchAllLabel" ma:readOnly="true" ma:showField="CatchAllDataLabel" ma:web="ae5bcba0-36dd-47c5-a935-559f6a74fc2f">
      <xsd:complexType>
        <xsd:complexContent>
          <xsd:extension base="dms:MultiChoiceLookup">
            <xsd:sequence>
              <xsd:element name="Value" type="dms:Lookup" maxOccurs="unbounded" minOccurs="0" nillable="true"/>
            </xsd:sequence>
          </xsd:extension>
        </xsd:complexContent>
      </xsd:complexType>
    </xsd:element>
    <xsd:element name="_dlc_DocId" ma:index="12" nillable="true" ma:displayName="Document ID Value" ma:description="The value of the document ID assigned to this item." ma:internalName="_dlc_DocId" ma:readOnly="true">
      <xsd:simpleType>
        <xsd:restriction base="dms:Text"/>
      </xsd:simpleType>
    </xsd:element>
    <xsd:element name="_dlc_DocIdUrl" ma:index="13"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4" nillable="true" ma:displayName="Persist ID" ma:description="Keep ID on add." ma:hidden="true" ma:internalName="_dlc_DocIdPersistId" ma:readOnly="true">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ae5bcba0-36dd-47c5-a935-559f6a74fc2f" elementFormDefault="qualified">
    <xsd:import namespace="http://schemas.microsoft.com/office/2006/documentManagement/types"/>
    <xsd:import namespace="http://schemas.microsoft.com/office/infopath/2007/PartnerControls"/>
    <xsd:element name="Document_x0020_Status" ma:index="15" ma:displayName="Document Status" ma:default="DRAFT" ma:format="Dropdown" ma:internalName="Document_x0020_Status">
      <xsd:simpleType>
        <xsd:restriction base="dms:Choice">
          <xsd:enumeration value="DRAFT"/>
          <xsd:enumeration value="COMPLETED, PENDING REVIEW"/>
          <xsd:enumeration value="COMPLETED, UNDER REVIEW"/>
          <xsd:enumeration value="FINAL"/>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p:properties xmlns:p="http://schemas.microsoft.com/office/2006/metadata/properties" xmlns:xsi="http://www.w3.org/2001/XMLSchema-instance" xmlns:pc="http://schemas.microsoft.com/office/infopath/2007/PartnerControls">
  <documentManagement>
    <Document_x0020_Status xmlns="ae5bcba0-36dd-47c5-a935-559f6a74fc2f">COMPLETED, UNDER REVIEW</Document_x0020_Status>
    <TaxKeywordTaxHTField xmlns="230e9df3-be65-4c73-a93b-d1236ebd677e">
      <Terms xmlns="http://schemas.microsoft.com/office/infopath/2007/PartnerControls">
        <TermInfo xmlns="http://schemas.microsoft.com/office/infopath/2007/PartnerControls">
          <TermName xmlns="http://schemas.microsoft.com/office/infopath/2007/PartnerControls">TechDays Canada</TermName>
          <TermId xmlns="http://schemas.microsoft.com/office/infopath/2007/PartnerControls">7800cece-e888-4629-9cf7-62349ec7caa2</TermId>
        </TermInfo>
      </Terms>
    </TaxKeywordTaxHTField>
    <TaxCatchAll xmlns="230e9df3-be65-4c73-a93b-d1236ebd677e">
      <Value>100</Value>
    </TaxCatchAll>
    <_dlc_DocId xmlns="230e9df3-be65-4c73-a93b-d1236ebd677e">ZJ4HKT2J7E3K-20-250</_dlc_DocId>
    <_dlc_DocIdUrl xmlns="230e9df3-be65-4c73-a93b-d1236ebd677e">
      <Url>http://sharepoint/sites/cdndpe/TechDays/_layouts/DocIdRedir.aspx?ID=ZJ4HKT2J7E3K-20-250</Url>
      <Description>ZJ4HKT2J7E3K-20-250</Description>
    </_dlc_DocIdUrl>
  </documentManagement>
</p:properties>
</file>

<file path=customXml/itemProps1.xml><?xml version="1.0" encoding="utf-8"?>
<ds:datastoreItem xmlns:ds="http://schemas.openxmlformats.org/officeDocument/2006/customXml" ds:itemID="{BAC3AEF9-632B-466A-999E-957ABF94960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30e9df3-be65-4c73-a93b-d1236ebd677e"/>
    <ds:schemaRef ds:uri="ae5bcba0-36dd-47c5-a935-559f6a74fc2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4BC7350A-48F2-4602-8365-32377430E627}">
  <ds:schemaRefs>
    <ds:schemaRef ds:uri="http://schemas.microsoft.com/sharepoint/events"/>
  </ds:schemaRefs>
</ds:datastoreItem>
</file>

<file path=customXml/itemProps3.xml><?xml version="1.0" encoding="utf-8"?>
<ds:datastoreItem xmlns:ds="http://schemas.openxmlformats.org/officeDocument/2006/customXml" ds:itemID="{C25407E9-4C36-4D77-8023-B582E3A0DD4D}">
  <ds:schemaRefs>
    <ds:schemaRef ds:uri="http://schemas.microsoft.com/sharepoint/v3/contenttype/forms"/>
  </ds:schemaRefs>
</ds:datastoreItem>
</file>

<file path=customXml/itemProps4.xml><?xml version="1.0" encoding="utf-8"?>
<ds:datastoreItem xmlns:ds="http://schemas.openxmlformats.org/officeDocument/2006/customXml" ds:itemID="{9D5FC268-352D-451A-9FED-91854303A4FC}">
  <ds:schemaRefs>
    <ds:schemaRef ds:uri="http://schemas.microsoft.com/office/2006/documentManagement/types"/>
    <ds:schemaRef ds:uri="http://schemas.openxmlformats.org/package/2006/metadata/core-properties"/>
    <ds:schemaRef ds:uri="http://www.w3.org/XML/1998/namespace"/>
    <ds:schemaRef ds:uri="230e9df3-be65-4c73-a93b-d1236ebd677e"/>
    <ds:schemaRef ds:uri="http://schemas.microsoft.com/office/2006/metadata/properties"/>
    <ds:schemaRef ds:uri="http://purl.org/dc/elements/1.1/"/>
    <ds:schemaRef ds:uri="http://purl.org/dc/dcmitype/"/>
    <ds:schemaRef ds:uri="http://schemas.microsoft.com/office/infopath/2007/PartnerControls"/>
    <ds:schemaRef ds:uri="ae5bcba0-36dd-47c5-a935-559f6a74fc2f"/>
    <ds:schemaRef ds:uri="http://purl.org/dc/terms/"/>
  </ds:schemaRefs>
</ds:datastoreItem>
</file>

<file path=docProps/app.xml><?xml version="1.0" encoding="utf-8"?>
<Properties xmlns="http://schemas.openxmlformats.org/officeDocument/2006/extended-properties" xmlns:vt="http://schemas.openxmlformats.org/officeDocument/2006/docPropsVTypes">
  <Template>merge</Template>
  <TotalTime>0</TotalTime>
  <Words>4772</Words>
  <Application>Microsoft Macintosh PowerPoint</Application>
  <PresentationFormat>On-screen Show (16:10)</PresentationFormat>
  <Paragraphs>772</Paragraphs>
  <Slides>62</Slides>
  <Notes>53</Notes>
  <HiddenSlides>0</HiddenSlides>
  <MMClips>2</MMClips>
  <ScaleCrop>false</ScaleCrop>
  <HeadingPairs>
    <vt:vector size="4" baseType="variant">
      <vt:variant>
        <vt:lpstr>Theme</vt:lpstr>
      </vt:variant>
      <vt:variant>
        <vt:i4>12</vt:i4>
      </vt:variant>
      <vt:variant>
        <vt:lpstr>Slide Titles</vt:lpstr>
      </vt:variant>
      <vt:variant>
        <vt:i4>62</vt:i4>
      </vt:variant>
    </vt:vector>
  </HeadingPairs>
  <TitlesOfParts>
    <vt:vector size="74" baseType="lpstr">
      <vt:lpstr>merge</vt:lpstr>
      <vt:lpstr>Custom Design</vt:lpstr>
      <vt:lpstr>HTML5</vt:lpstr>
      <vt:lpstr>1_White with Consolas font for code slides</vt:lpstr>
      <vt:lpstr>1_HTML5</vt:lpstr>
      <vt:lpstr>2_White with Consolas font for code slides</vt:lpstr>
      <vt:lpstr>KendoUI-Short-Pitch-Biz_v1</vt:lpstr>
      <vt:lpstr>1_Custom Design</vt:lpstr>
      <vt:lpstr>2_Custom Design</vt:lpstr>
      <vt:lpstr>1_KendoUI-Short-Pitch-Biz_v1</vt:lpstr>
      <vt:lpstr>3_Custom Design</vt:lpstr>
      <vt:lpstr>4_Custom Design</vt:lpstr>
      <vt:lpstr>HTML5 Techniques You Can Use Today </vt:lpstr>
      <vt:lpstr>Your Host</vt:lpstr>
      <vt:lpstr>Workshop Road Map</vt:lpstr>
      <vt:lpstr>You Should…</vt:lpstr>
      <vt:lpstr>PowerPoint Presentation</vt:lpstr>
      <vt:lpstr>PowerPoint Presentation</vt:lpstr>
      <vt:lpstr>PowerPoint Presentation</vt:lpstr>
      <vt:lpstr>PowerPoint Presentation</vt:lpstr>
      <vt:lpstr>PowerPoint Presentation</vt:lpstr>
      <vt:lpstr>PowerPoint Presentation</vt:lpstr>
      <vt:lpstr>HTML4 = Rough Guide</vt:lpstr>
      <vt:lpstr>HTML5:</vt:lpstr>
      <vt:lpstr>How is the web evolving?  (It’s SO much cooler than doctypes!)</vt:lpstr>
      <vt:lpstr>PowerPoint Presentation</vt:lpstr>
      <vt:lpstr>PowerPoint Presentation</vt:lpstr>
      <vt:lpstr>PowerPoint Presentation</vt:lpstr>
      <vt:lpstr>PowerPoint Presentation</vt:lpstr>
      <vt:lpstr>How To Spot HTML5</vt:lpstr>
      <vt:lpstr>IE9 offers support for the most relevant, real-world web patterns that developers are using today as well as the HTML5 patterns we expect to become more mainstream.”</vt:lpstr>
      <vt:lpstr>PowerPoint Presentation</vt:lpstr>
      <vt:lpstr>PowerPoint Presentation</vt:lpstr>
      <vt:lpstr>PowerPoint Presentation</vt:lpstr>
      <vt:lpstr>Browser Prefixes</vt:lpstr>
      <vt:lpstr>PowerPoint Presentation</vt:lpstr>
      <vt:lpstr>What is usable today?</vt:lpstr>
      <vt:lpstr>Adoption Strategies</vt:lpstr>
      <vt:lpstr>Adoption Strategies</vt:lpstr>
      <vt:lpstr>PowerPoint Presentation</vt:lpstr>
      <vt:lpstr>Adoption Strategies</vt:lpstr>
      <vt:lpstr>progressive enhancement graceful degradation</vt:lpstr>
      <vt:lpstr>PowerPoint Presentation</vt:lpstr>
      <vt:lpstr>PowerPoint Presentation</vt:lpstr>
      <vt:lpstr>Adoption Strategies</vt:lpstr>
      <vt:lpstr>PowerPoint Presentation</vt:lpstr>
      <vt:lpstr>Enriching VS Experience</vt:lpstr>
      <vt:lpstr>Older Browsers</vt:lpstr>
      <vt:lpstr>Modernizr</vt:lpstr>
      <vt:lpstr>PowerPoint Presentation</vt:lpstr>
      <vt:lpstr>Semantic Tags</vt:lpstr>
      <vt:lpstr>Video &amp; Audio</vt:lpstr>
      <vt:lpstr>Video</vt:lpstr>
      <vt:lpstr>Video – w/fallback option</vt:lpstr>
      <vt:lpstr>Audio</vt:lpstr>
      <vt:lpstr>Geolocation</vt:lpstr>
      <vt:lpstr>Local Storage</vt:lpstr>
      <vt:lpstr>HTML5 Forms</vt:lpstr>
      <vt:lpstr>HTML5 Forms</vt:lpstr>
      <vt:lpstr>HTML5 Forms</vt:lpstr>
      <vt:lpstr>Other New Elements</vt:lpstr>
      <vt:lpstr>SVG &amp; Canvas</vt:lpstr>
      <vt:lpstr>Canvas for IE6/7/8</vt:lpstr>
      <vt:lpstr>PowerPoint Presentation</vt:lpstr>
      <vt:lpstr>CSS3 Selectors</vt:lpstr>
      <vt:lpstr>CSS3 Color</vt:lpstr>
      <vt:lpstr>Custom Fonts</vt:lpstr>
      <vt:lpstr>Web Font Providers</vt:lpstr>
      <vt:lpstr>Borders &amp; Backgrounds</vt:lpstr>
      <vt:lpstr>Gradients</vt:lpstr>
      <vt:lpstr>Media Queries</vt:lpstr>
      <vt:lpstr>Tomorrow Land (aka Mobile) </vt:lpstr>
      <vt:lpstr>resources</vt:lpstr>
      <vt:lpstr>Questions?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keywords>TechDays Canada</cp:keywords>
  <cp:lastModifiedBy/>
  <cp:revision>1</cp:revision>
  <dcterms:created xsi:type="dcterms:W3CDTF">2011-10-06T15:51:17Z</dcterms:created>
  <dcterms:modified xsi:type="dcterms:W3CDTF">2014-01-02T18:11:38Z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0x010100543E9CDABFCD5E4FBA1898C936196390</vt:lpwstr>
  </property>
  <property fmtid="{D5CDD505-2E9C-101B-9397-08002B2CF9AE}" pid="3" name="_dlc_DocIdItemGuid">
    <vt:lpwstr>5bf998ca-e6b2-4ff8-817f-9db42d656cea</vt:lpwstr>
  </property>
  <property fmtid="{D5CDD505-2E9C-101B-9397-08002B2CF9AE}" pid="4" name="TaxKeyword">
    <vt:lpwstr>100;#TechDays Canada|7800cece-e888-4629-9cf7-62349ec7caa2</vt:lpwstr>
  </property>
</Properties>
</file>